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3" r:id="rId7"/>
    <p:sldId id="284" r:id="rId8"/>
    <p:sldId id="285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3" r:id="rId21"/>
    <p:sldId id="274" r:id="rId22"/>
    <p:sldId id="275" r:id="rId23"/>
    <p:sldId id="276" r:id="rId24"/>
    <p:sldId id="286" r:id="rId25"/>
    <p:sldId id="282" r:id="rId26"/>
    <p:sldId id="277" r:id="rId27"/>
    <p:sldId id="278" r:id="rId28"/>
    <p:sldId id="279" r:id="rId29"/>
    <p:sldId id="272" r:id="rId30"/>
    <p:sldId id="281" r:id="rId31"/>
    <p:sldId id="28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6444BE-9CEC-4B10-BEF5-D727796B8B0F}" v="91" dt="2023-11-08T18:56:44.8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5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edy Harrell" userId="88bcc220c7fdc4b5" providerId="LiveId" clId="{876444BE-9CEC-4B10-BEF5-D727796B8B0F}"/>
    <pc:docChg chg="undo redo custSel addSld delSld modSld sldOrd">
      <pc:chgData name="Deedy Harrell" userId="88bcc220c7fdc4b5" providerId="LiveId" clId="{876444BE-9CEC-4B10-BEF5-D727796B8B0F}" dt="2023-11-08T18:57:03.250" v="1730" actId="47"/>
      <pc:docMkLst>
        <pc:docMk/>
      </pc:docMkLst>
      <pc:sldChg chg="addSp modSp new mod">
        <pc:chgData name="Deedy Harrell" userId="88bcc220c7fdc4b5" providerId="LiveId" clId="{876444BE-9CEC-4B10-BEF5-D727796B8B0F}" dt="2023-11-07T01:39:38.687" v="43" actId="20577"/>
        <pc:sldMkLst>
          <pc:docMk/>
          <pc:sldMk cId="1402837030" sldId="257"/>
        </pc:sldMkLst>
        <pc:spChg chg="add mod">
          <ac:chgData name="Deedy Harrell" userId="88bcc220c7fdc4b5" providerId="LiveId" clId="{876444BE-9CEC-4B10-BEF5-D727796B8B0F}" dt="2023-11-07T01:39:38.687" v="43" actId="20577"/>
          <ac:spMkLst>
            <pc:docMk/>
            <pc:sldMk cId="1402837030" sldId="257"/>
            <ac:spMk id="3" creationId="{51023F18-768D-5427-33DF-50A709D00CE1}"/>
          </ac:spMkLst>
        </pc:spChg>
        <pc:graphicFrameChg chg="add mod">
          <ac:chgData name="Deedy Harrell" userId="88bcc220c7fdc4b5" providerId="LiveId" clId="{876444BE-9CEC-4B10-BEF5-D727796B8B0F}" dt="2023-11-07T01:39:07.187" v="5" actId="1076"/>
          <ac:graphicFrameMkLst>
            <pc:docMk/>
            <pc:sldMk cId="1402837030" sldId="257"/>
            <ac:graphicFrameMk id="2" creationId="{DFE488D3-FAE6-A184-C81C-F10E6EF1A2D2}"/>
          </ac:graphicFrameMkLst>
        </pc:graphicFrameChg>
      </pc:sldChg>
      <pc:sldChg chg="addSp modSp new mod">
        <pc:chgData name="Deedy Harrell" userId="88bcc220c7fdc4b5" providerId="LiveId" clId="{876444BE-9CEC-4B10-BEF5-D727796B8B0F}" dt="2023-11-07T01:52:49.812" v="280" actId="20577"/>
        <pc:sldMkLst>
          <pc:docMk/>
          <pc:sldMk cId="2494171090" sldId="258"/>
        </pc:sldMkLst>
        <pc:spChg chg="add mod">
          <ac:chgData name="Deedy Harrell" userId="88bcc220c7fdc4b5" providerId="LiveId" clId="{876444BE-9CEC-4B10-BEF5-D727796B8B0F}" dt="2023-11-07T01:52:49.812" v="280" actId="20577"/>
          <ac:spMkLst>
            <pc:docMk/>
            <pc:sldMk cId="2494171090" sldId="258"/>
            <ac:spMk id="3" creationId="{A1C2C002-2211-3A4A-C2E1-2ED69FF11C4D}"/>
          </ac:spMkLst>
        </pc:spChg>
        <pc:graphicFrameChg chg="add mod">
          <ac:chgData name="Deedy Harrell" userId="88bcc220c7fdc4b5" providerId="LiveId" clId="{876444BE-9CEC-4B10-BEF5-D727796B8B0F}" dt="2023-11-07T01:41:20.142" v="46" actId="1076"/>
          <ac:graphicFrameMkLst>
            <pc:docMk/>
            <pc:sldMk cId="2494171090" sldId="258"/>
            <ac:graphicFrameMk id="2" creationId="{C1E03B03-65BF-EF49-7B30-EB2B0FCA399D}"/>
          </ac:graphicFrameMkLst>
        </pc:graphicFrameChg>
      </pc:sldChg>
      <pc:sldChg chg="addSp delSp modSp new mod setBg">
        <pc:chgData name="Deedy Harrell" userId="88bcc220c7fdc4b5" providerId="LiveId" clId="{876444BE-9CEC-4B10-BEF5-D727796B8B0F}" dt="2023-11-07T01:55:32.246" v="293" actId="1076"/>
        <pc:sldMkLst>
          <pc:docMk/>
          <pc:sldMk cId="1004574444" sldId="259"/>
        </pc:sldMkLst>
        <pc:spChg chg="add del mod">
          <ac:chgData name="Deedy Harrell" userId="88bcc220c7fdc4b5" providerId="LiveId" clId="{876444BE-9CEC-4B10-BEF5-D727796B8B0F}" dt="2023-11-07T01:48:31.324" v="211"/>
          <ac:spMkLst>
            <pc:docMk/>
            <pc:sldMk cId="1004574444" sldId="259"/>
            <ac:spMk id="3" creationId="{928FB66E-D045-BA3D-5362-17D3FBD86BC1}"/>
          </ac:spMkLst>
        </pc:spChg>
        <pc:spChg chg="add del mod">
          <ac:chgData name="Deedy Harrell" userId="88bcc220c7fdc4b5" providerId="LiveId" clId="{876444BE-9CEC-4B10-BEF5-D727796B8B0F}" dt="2023-11-07T01:48:31.324" v="211"/>
          <ac:spMkLst>
            <pc:docMk/>
            <pc:sldMk cId="1004574444" sldId="259"/>
            <ac:spMk id="4" creationId="{840C924A-8627-B5B7-4989-A807E74AD43C}"/>
          </ac:spMkLst>
        </pc:spChg>
        <pc:spChg chg="add del mod">
          <ac:chgData name="Deedy Harrell" userId="88bcc220c7fdc4b5" providerId="LiveId" clId="{876444BE-9CEC-4B10-BEF5-D727796B8B0F}" dt="2023-11-07T01:48:31.324" v="211"/>
          <ac:spMkLst>
            <pc:docMk/>
            <pc:sldMk cId="1004574444" sldId="259"/>
            <ac:spMk id="5" creationId="{7AF8BA9A-B6B7-F8AF-AF1F-F9ED144C88DA}"/>
          </ac:spMkLst>
        </pc:spChg>
        <pc:spChg chg="add del mod">
          <ac:chgData name="Deedy Harrell" userId="88bcc220c7fdc4b5" providerId="LiveId" clId="{876444BE-9CEC-4B10-BEF5-D727796B8B0F}" dt="2023-11-07T01:48:31.324" v="211"/>
          <ac:spMkLst>
            <pc:docMk/>
            <pc:sldMk cId="1004574444" sldId="259"/>
            <ac:spMk id="6" creationId="{1E7C76B5-52BD-8DE2-920D-8A6F05EE5EA9}"/>
          </ac:spMkLst>
        </pc:spChg>
        <pc:spChg chg="add del">
          <ac:chgData name="Deedy Harrell" userId="88bcc220c7fdc4b5" providerId="LiveId" clId="{876444BE-9CEC-4B10-BEF5-D727796B8B0F}" dt="2023-11-07T01:48:41.461" v="214" actId="22"/>
          <ac:spMkLst>
            <pc:docMk/>
            <pc:sldMk cId="1004574444" sldId="259"/>
            <ac:spMk id="8" creationId="{4C7AC53C-F0B9-E7E8-3EFF-9027C6D6FC8C}"/>
          </ac:spMkLst>
        </pc:spChg>
        <pc:spChg chg="add del">
          <ac:chgData name="Deedy Harrell" userId="88bcc220c7fdc4b5" providerId="LiveId" clId="{876444BE-9CEC-4B10-BEF5-D727796B8B0F}" dt="2023-11-07T01:54:53.788" v="287" actId="26606"/>
          <ac:spMkLst>
            <pc:docMk/>
            <pc:sldMk cId="1004574444" sldId="259"/>
            <ac:spMk id="25" creationId="{42A4FC2C-047E-45A5-965D-8E1E3BF09BC6}"/>
          </ac:spMkLst>
        </pc:spChg>
        <pc:spChg chg="add">
          <ac:chgData name="Deedy Harrell" userId="88bcc220c7fdc4b5" providerId="LiveId" clId="{876444BE-9CEC-4B10-BEF5-D727796B8B0F}" dt="2023-11-07T01:54:57.049" v="290" actId="26606"/>
          <ac:spMkLst>
            <pc:docMk/>
            <pc:sldMk cId="1004574444" sldId="259"/>
            <ac:spMk id="29" creationId="{42A4FC2C-047E-45A5-965D-8E1E3BF09BC6}"/>
          </ac:spMkLst>
        </pc:spChg>
        <pc:grpChg chg="add del">
          <ac:chgData name="Deedy Harrell" userId="88bcc220c7fdc4b5" providerId="LiveId" clId="{876444BE-9CEC-4B10-BEF5-D727796B8B0F}" dt="2023-11-07T01:54:43.597" v="285" actId="26606"/>
          <ac:grpSpMkLst>
            <pc:docMk/>
            <pc:sldMk cId="1004574444" sldId="259"/>
            <ac:grpSpMk id="15" creationId="{63737881-458F-40AD-B72B-B57D267DC423}"/>
          </ac:grpSpMkLst>
        </pc:grpChg>
        <pc:grpChg chg="add del">
          <ac:chgData name="Deedy Harrell" userId="88bcc220c7fdc4b5" providerId="LiveId" clId="{876444BE-9CEC-4B10-BEF5-D727796B8B0F}" dt="2023-11-07T01:54:57.010" v="289" actId="26606"/>
          <ac:grpSpMkLst>
            <pc:docMk/>
            <pc:sldMk cId="1004574444" sldId="259"/>
            <ac:grpSpMk id="27" creationId="{723C66ED-DBBF-12CA-7F5E-813E0E7D036A}"/>
          </ac:grpSpMkLst>
        </pc:grpChg>
        <pc:graphicFrameChg chg="add del mod">
          <ac:chgData name="Deedy Harrell" userId="88bcc220c7fdc4b5" providerId="LiveId" clId="{876444BE-9CEC-4B10-BEF5-D727796B8B0F}" dt="2023-11-07T01:46:42.463" v="209"/>
          <ac:graphicFrameMkLst>
            <pc:docMk/>
            <pc:sldMk cId="1004574444" sldId="259"/>
            <ac:graphicFrameMk id="2" creationId="{C0560045-EFBD-798D-65D3-8BC32B50C2FA}"/>
          </ac:graphicFrameMkLst>
        </pc:graphicFrameChg>
        <pc:picChg chg="add mod">
          <ac:chgData name="Deedy Harrell" userId="88bcc220c7fdc4b5" providerId="LiveId" clId="{876444BE-9CEC-4B10-BEF5-D727796B8B0F}" dt="2023-11-07T01:55:32.246" v="293" actId="1076"/>
          <ac:picMkLst>
            <pc:docMk/>
            <pc:sldMk cId="1004574444" sldId="259"/>
            <ac:picMk id="10" creationId="{019181CF-EDCE-07C5-3423-C5F69C70CBDC}"/>
          </ac:picMkLst>
        </pc:picChg>
        <pc:picChg chg="add del mod">
          <ac:chgData name="Deedy Harrell" userId="88bcc220c7fdc4b5" providerId="LiveId" clId="{876444BE-9CEC-4B10-BEF5-D727796B8B0F}" dt="2023-11-07T01:48:31.324" v="211"/>
          <ac:picMkLst>
            <pc:docMk/>
            <pc:sldMk cId="1004574444" sldId="259"/>
            <ac:picMk id="2050" creationId="{88E064FA-6ED9-8F09-0C25-387ED74A706D}"/>
          </ac:picMkLst>
        </pc:picChg>
      </pc:sldChg>
      <pc:sldChg chg="addSp modSp new mod ord">
        <pc:chgData name="Deedy Harrell" userId="88bcc220c7fdc4b5" providerId="LiveId" clId="{876444BE-9CEC-4B10-BEF5-D727796B8B0F}" dt="2023-11-08T18:53:39.837" v="1679"/>
        <pc:sldMkLst>
          <pc:docMk/>
          <pc:sldMk cId="3610996411" sldId="260"/>
        </pc:sldMkLst>
        <pc:spChg chg="add mod">
          <ac:chgData name="Deedy Harrell" userId="88bcc220c7fdc4b5" providerId="LiveId" clId="{876444BE-9CEC-4B10-BEF5-D727796B8B0F}" dt="2023-11-07T02:06:16.654" v="752" actId="1076"/>
          <ac:spMkLst>
            <pc:docMk/>
            <pc:sldMk cId="3610996411" sldId="260"/>
            <ac:spMk id="4" creationId="{5C17D21A-CDDD-F9C0-3B21-9E1F9A9AA594}"/>
          </ac:spMkLst>
        </pc:spChg>
        <pc:spChg chg="add mod">
          <ac:chgData name="Deedy Harrell" userId="88bcc220c7fdc4b5" providerId="LiveId" clId="{876444BE-9CEC-4B10-BEF5-D727796B8B0F}" dt="2023-11-07T02:06:25.940" v="774" actId="1076"/>
          <ac:spMkLst>
            <pc:docMk/>
            <pc:sldMk cId="3610996411" sldId="260"/>
            <ac:spMk id="7" creationId="{43AE3388-12CE-2251-51E2-2E33DF46E734}"/>
          </ac:spMkLst>
        </pc:spChg>
        <pc:spChg chg="add mod">
          <ac:chgData name="Deedy Harrell" userId="88bcc220c7fdc4b5" providerId="LiveId" clId="{876444BE-9CEC-4B10-BEF5-D727796B8B0F}" dt="2023-11-07T02:05:53.528" v="734" actId="1076"/>
          <ac:spMkLst>
            <pc:docMk/>
            <pc:sldMk cId="3610996411" sldId="260"/>
            <ac:spMk id="10" creationId="{3567B518-C9B1-3B74-7ACB-4E9DD609B21C}"/>
          </ac:spMkLst>
        </pc:spChg>
        <pc:spChg chg="add mod">
          <ac:chgData name="Deedy Harrell" userId="88bcc220c7fdc4b5" providerId="LiveId" clId="{876444BE-9CEC-4B10-BEF5-D727796B8B0F}" dt="2023-11-07T02:05:58.082" v="735" actId="1076"/>
          <ac:spMkLst>
            <pc:docMk/>
            <pc:sldMk cId="3610996411" sldId="260"/>
            <ac:spMk id="13" creationId="{A45B5660-A3DD-2F48-8EBB-BCF5E7422C82}"/>
          </ac:spMkLst>
        </pc:spChg>
        <pc:picChg chg="add mod">
          <ac:chgData name="Deedy Harrell" userId="88bcc220c7fdc4b5" providerId="LiveId" clId="{876444BE-9CEC-4B10-BEF5-D727796B8B0F}" dt="2023-11-07T02:06:04.956" v="751" actId="1038"/>
          <ac:picMkLst>
            <pc:docMk/>
            <pc:sldMk cId="3610996411" sldId="260"/>
            <ac:picMk id="3" creationId="{D9EC5FBA-B947-92E2-4571-27A404CE60F8}"/>
          </ac:picMkLst>
        </pc:picChg>
        <pc:picChg chg="add mod">
          <ac:chgData name="Deedy Harrell" userId="88bcc220c7fdc4b5" providerId="LiveId" clId="{876444BE-9CEC-4B10-BEF5-D727796B8B0F}" dt="2023-11-07T02:06:21.161" v="773" actId="1038"/>
          <ac:picMkLst>
            <pc:docMk/>
            <pc:sldMk cId="3610996411" sldId="260"/>
            <ac:picMk id="6" creationId="{6A9F227F-FCB9-57AE-A64C-8B32DF23B016}"/>
          </ac:picMkLst>
        </pc:picChg>
        <pc:picChg chg="add mod">
          <ac:chgData name="Deedy Harrell" userId="88bcc220c7fdc4b5" providerId="LiveId" clId="{876444BE-9CEC-4B10-BEF5-D727796B8B0F}" dt="2023-11-07T02:05:39.378" v="732" actId="1076"/>
          <ac:picMkLst>
            <pc:docMk/>
            <pc:sldMk cId="3610996411" sldId="260"/>
            <ac:picMk id="9" creationId="{81CF8E2B-FCEE-842D-47A6-545AC5251137}"/>
          </ac:picMkLst>
        </pc:picChg>
        <pc:picChg chg="add mod">
          <ac:chgData name="Deedy Harrell" userId="88bcc220c7fdc4b5" providerId="LiveId" clId="{876444BE-9CEC-4B10-BEF5-D727796B8B0F}" dt="2023-11-07T02:05:42.708" v="733" actId="1076"/>
          <ac:picMkLst>
            <pc:docMk/>
            <pc:sldMk cId="3610996411" sldId="260"/>
            <ac:picMk id="12" creationId="{4D93BE66-099B-9EF6-386D-A1509C624AB3}"/>
          </ac:picMkLst>
        </pc:picChg>
      </pc:sldChg>
      <pc:sldChg chg="addSp modSp new mod">
        <pc:chgData name="Deedy Harrell" userId="88bcc220c7fdc4b5" providerId="LiveId" clId="{876444BE-9CEC-4B10-BEF5-D727796B8B0F}" dt="2023-11-07T02:09:37.456" v="814" actId="14100"/>
        <pc:sldMkLst>
          <pc:docMk/>
          <pc:sldMk cId="2719488479" sldId="261"/>
        </pc:sldMkLst>
        <pc:spChg chg="add mod">
          <ac:chgData name="Deedy Harrell" userId="88bcc220c7fdc4b5" providerId="LiveId" clId="{876444BE-9CEC-4B10-BEF5-D727796B8B0F}" dt="2023-11-07T02:09:37.456" v="814" actId="14100"/>
          <ac:spMkLst>
            <pc:docMk/>
            <pc:sldMk cId="2719488479" sldId="261"/>
            <ac:spMk id="4" creationId="{05A4EFCC-3E90-2EF9-D2DC-E106CD63500B}"/>
          </ac:spMkLst>
        </pc:spChg>
        <pc:picChg chg="add mod">
          <ac:chgData name="Deedy Harrell" userId="88bcc220c7fdc4b5" providerId="LiveId" clId="{876444BE-9CEC-4B10-BEF5-D727796B8B0F}" dt="2023-11-07T02:08:06.213" v="783" actId="1076"/>
          <ac:picMkLst>
            <pc:docMk/>
            <pc:sldMk cId="2719488479" sldId="261"/>
            <ac:picMk id="3" creationId="{FDC9A166-472C-737D-98CC-FC67CD7E5925}"/>
          </ac:picMkLst>
        </pc:picChg>
      </pc:sldChg>
      <pc:sldChg chg="addSp modSp new mod setBg">
        <pc:chgData name="Deedy Harrell" userId="88bcc220c7fdc4b5" providerId="LiveId" clId="{876444BE-9CEC-4B10-BEF5-D727796B8B0F}" dt="2023-11-07T02:17:46.582" v="857" actId="26606"/>
        <pc:sldMkLst>
          <pc:docMk/>
          <pc:sldMk cId="2033434304" sldId="262"/>
        </pc:sldMkLst>
        <pc:spChg chg="add">
          <ac:chgData name="Deedy Harrell" userId="88bcc220c7fdc4b5" providerId="LiveId" clId="{876444BE-9CEC-4B10-BEF5-D727796B8B0F}" dt="2023-11-07T02:17:46.582" v="857" actId="26606"/>
          <ac:spMkLst>
            <pc:docMk/>
            <pc:sldMk cId="2033434304" sldId="262"/>
            <ac:spMk id="8" creationId="{42A4FC2C-047E-45A5-965D-8E1E3BF09BC6}"/>
          </ac:spMkLst>
        </pc:spChg>
        <pc:picChg chg="add mod">
          <ac:chgData name="Deedy Harrell" userId="88bcc220c7fdc4b5" providerId="LiveId" clId="{876444BE-9CEC-4B10-BEF5-D727796B8B0F}" dt="2023-11-07T02:17:46.582" v="857" actId="26606"/>
          <ac:picMkLst>
            <pc:docMk/>
            <pc:sldMk cId="2033434304" sldId="262"/>
            <ac:picMk id="3" creationId="{E82C214B-C6A2-9C08-1603-A17ACF92A227}"/>
          </ac:picMkLst>
        </pc:picChg>
      </pc:sldChg>
      <pc:sldChg chg="addSp modSp new mod">
        <pc:chgData name="Deedy Harrell" userId="88bcc220c7fdc4b5" providerId="LiveId" clId="{876444BE-9CEC-4B10-BEF5-D727796B8B0F}" dt="2023-11-07T02:14:37.077" v="833" actId="962"/>
        <pc:sldMkLst>
          <pc:docMk/>
          <pc:sldMk cId="1892465847" sldId="263"/>
        </pc:sldMkLst>
        <pc:picChg chg="add mod">
          <ac:chgData name="Deedy Harrell" userId="88bcc220c7fdc4b5" providerId="LiveId" clId="{876444BE-9CEC-4B10-BEF5-D727796B8B0F}" dt="2023-11-07T02:14:37.077" v="833" actId="962"/>
          <ac:picMkLst>
            <pc:docMk/>
            <pc:sldMk cId="1892465847" sldId="263"/>
            <ac:picMk id="3" creationId="{7D344DD8-5190-570B-5435-8ACD15B0916A}"/>
          </ac:picMkLst>
        </pc:picChg>
      </pc:sldChg>
      <pc:sldChg chg="addSp delSp modSp new mod">
        <pc:chgData name="Deedy Harrell" userId="88bcc220c7fdc4b5" providerId="LiveId" clId="{876444BE-9CEC-4B10-BEF5-D727796B8B0F}" dt="2023-11-07T02:15:24.291" v="841" actId="962"/>
        <pc:sldMkLst>
          <pc:docMk/>
          <pc:sldMk cId="3944971794" sldId="264"/>
        </pc:sldMkLst>
        <pc:picChg chg="add del mod">
          <ac:chgData name="Deedy Harrell" userId="88bcc220c7fdc4b5" providerId="LiveId" clId="{876444BE-9CEC-4B10-BEF5-D727796B8B0F}" dt="2023-11-07T02:15:01.861" v="838" actId="931"/>
          <ac:picMkLst>
            <pc:docMk/>
            <pc:sldMk cId="3944971794" sldId="264"/>
            <ac:picMk id="3" creationId="{C8039061-C831-CFFC-1653-9A3E888AAB15}"/>
          </ac:picMkLst>
        </pc:picChg>
        <pc:picChg chg="add mod">
          <ac:chgData name="Deedy Harrell" userId="88bcc220c7fdc4b5" providerId="LiveId" clId="{876444BE-9CEC-4B10-BEF5-D727796B8B0F}" dt="2023-11-07T02:15:24.291" v="841" actId="962"/>
          <ac:picMkLst>
            <pc:docMk/>
            <pc:sldMk cId="3944971794" sldId="264"/>
            <ac:picMk id="5" creationId="{D491C380-66FE-4FC1-5B06-4D0E84F5FA9D}"/>
          </ac:picMkLst>
        </pc:picChg>
      </pc:sldChg>
      <pc:sldChg chg="addSp modSp new mod">
        <pc:chgData name="Deedy Harrell" userId="88bcc220c7fdc4b5" providerId="LiveId" clId="{876444BE-9CEC-4B10-BEF5-D727796B8B0F}" dt="2023-11-07T02:15:47.376" v="844" actId="962"/>
        <pc:sldMkLst>
          <pc:docMk/>
          <pc:sldMk cId="2635341326" sldId="265"/>
        </pc:sldMkLst>
        <pc:picChg chg="add mod">
          <ac:chgData name="Deedy Harrell" userId="88bcc220c7fdc4b5" providerId="LiveId" clId="{876444BE-9CEC-4B10-BEF5-D727796B8B0F}" dt="2023-11-07T02:15:47.376" v="844" actId="962"/>
          <ac:picMkLst>
            <pc:docMk/>
            <pc:sldMk cId="2635341326" sldId="265"/>
            <ac:picMk id="3" creationId="{9E712B9B-2B02-1A31-E7BC-A47119F6C9CB}"/>
          </ac:picMkLst>
        </pc:picChg>
      </pc:sldChg>
      <pc:sldChg chg="addSp modSp new mod">
        <pc:chgData name="Deedy Harrell" userId="88bcc220c7fdc4b5" providerId="LiveId" clId="{876444BE-9CEC-4B10-BEF5-D727796B8B0F}" dt="2023-11-07T02:16:12.779" v="847" actId="962"/>
        <pc:sldMkLst>
          <pc:docMk/>
          <pc:sldMk cId="3614259017" sldId="266"/>
        </pc:sldMkLst>
        <pc:picChg chg="add mod">
          <ac:chgData name="Deedy Harrell" userId="88bcc220c7fdc4b5" providerId="LiveId" clId="{876444BE-9CEC-4B10-BEF5-D727796B8B0F}" dt="2023-11-07T02:16:12.779" v="847" actId="962"/>
          <ac:picMkLst>
            <pc:docMk/>
            <pc:sldMk cId="3614259017" sldId="266"/>
            <ac:picMk id="3" creationId="{D25584A1-FE2D-4E15-B860-69FE54328720}"/>
          </ac:picMkLst>
        </pc:picChg>
      </pc:sldChg>
      <pc:sldChg chg="addSp modSp new mod">
        <pc:chgData name="Deedy Harrell" userId="88bcc220c7fdc4b5" providerId="LiveId" clId="{876444BE-9CEC-4B10-BEF5-D727796B8B0F}" dt="2023-11-07T02:16:31.291" v="850" actId="962"/>
        <pc:sldMkLst>
          <pc:docMk/>
          <pc:sldMk cId="4264773172" sldId="267"/>
        </pc:sldMkLst>
        <pc:picChg chg="add mod">
          <ac:chgData name="Deedy Harrell" userId="88bcc220c7fdc4b5" providerId="LiveId" clId="{876444BE-9CEC-4B10-BEF5-D727796B8B0F}" dt="2023-11-07T02:16:31.291" v="850" actId="962"/>
          <ac:picMkLst>
            <pc:docMk/>
            <pc:sldMk cId="4264773172" sldId="267"/>
            <ac:picMk id="3" creationId="{3BC04D0C-D295-EA27-25BE-35CCD2B3E177}"/>
          </ac:picMkLst>
        </pc:picChg>
      </pc:sldChg>
      <pc:sldChg chg="addSp modSp new mod">
        <pc:chgData name="Deedy Harrell" userId="88bcc220c7fdc4b5" providerId="LiveId" clId="{876444BE-9CEC-4B10-BEF5-D727796B8B0F}" dt="2023-11-07T02:17:07.765" v="853" actId="962"/>
        <pc:sldMkLst>
          <pc:docMk/>
          <pc:sldMk cId="793133862" sldId="268"/>
        </pc:sldMkLst>
        <pc:picChg chg="add mod">
          <ac:chgData name="Deedy Harrell" userId="88bcc220c7fdc4b5" providerId="LiveId" clId="{876444BE-9CEC-4B10-BEF5-D727796B8B0F}" dt="2023-11-07T02:17:07.765" v="853" actId="962"/>
          <ac:picMkLst>
            <pc:docMk/>
            <pc:sldMk cId="793133862" sldId="268"/>
            <ac:picMk id="3" creationId="{0515F0E0-3E6D-A6D2-1D2A-6C6B80759AEC}"/>
          </ac:picMkLst>
        </pc:picChg>
      </pc:sldChg>
      <pc:sldChg chg="addSp modSp new mod">
        <pc:chgData name="Deedy Harrell" userId="88bcc220c7fdc4b5" providerId="LiveId" clId="{876444BE-9CEC-4B10-BEF5-D727796B8B0F}" dt="2023-11-07T02:17:26.280" v="856" actId="962"/>
        <pc:sldMkLst>
          <pc:docMk/>
          <pc:sldMk cId="1235043359" sldId="269"/>
        </pc:sldMkLst>
        <pc:picChg chg="add mod">
          <ac:chgData name="Deedy Harrell" userId="88bcc220c7fdc4b5" providerId="LiveId" clId="{876444BE-9CEC-4B10-BEF5-D727796B8B0F}" dt="2023-11-07T02:17:26.280" v="856" actId="962"/>
          <ac:picMkLst>
            <pc:docMk/>
            <pc:sldMk cId="1235043359" sldId="269"/>
            <ac:picMk id="3" creationId="{F68A0127-9329-6AA3-497C-24611AD76353}"/>
          </ac:picMkLst>
        </pc:picChg>
      </pc:sldChg>
      <pc:sldChg chg="addSp delSp modSp new mod">
        <pc:chgData name="Deedy Harrell" userId="88bcc220c7fdc4b5" providerId="LiveId" clId="{876444BE-9CEC-4B10-BEF5-D727796B8B0F}" dt="2023-11-07T02:24:35.927" v="1003" actId="1076"/>
        <pc:sldMkLst>
          <pc:docMk/>
          <pc:sldMk cId="17218492" sldId="270"/>
        </pc:sldMkLst>
        <pc:spChg chg="add mod">
          <ac:chgData name="Deedy Harrell" userId="88bcc220c7fdc4b5" providerId="LiveId" clId="{876444BE-9CEC-4B10-BEF5-D727796B8B0F}" dt="2023-11-07T02:21:24.987" v="976" actId="1076"/>
          <ac:spMkLst>
            <pc:docMk/>
            <pc:sldMk cId="17218492" sldId="270"/>
            <ac:spMk id="4" creationId="{3D8663C9-A0A2-598E-72CF-F67A5C3E5D91}"/>
          </ac:spMkLst>
        </pc:spChg>
        <pc:picChg chg="add mod">
          <ac:chgData name="Deedy Harrell" userId="88bcc220c7fdc4b5" providerId="LiveId" clId="{876444BE-9CEC-4B10-BEF5-D727796B8B0F}" dt="2023-11-07T02:22:29.466" v="986" actId="14100"/>
          <ac:picMkLst>
            <pc:docMk/>
            <pc:sldMk cId="17218492" sldId="270"/>
            <ac:picMk id="3" creationId="{AC134B05-BDCF-DCC6-CC0A-5A5831B2D4CC}"/>
          </ac:picMkLst>
        </pc:picChg>
        <pc:picChg chg="add del mod">
          <ac:chgData name="Deedy Harrell" userId="88bcc220c7fdc4b5" providerId="LiveId" clId="{876444BE-9CEC-4B10-BEF5-D727796B8B0F}" dt="2023-11-07T02:20:12.407" v="961" actId="931"/>
          <ac:picMkLst>
            <pc:docMk/>
            <pc:sldMk cId="17218492" sldId="270"/>
            <ac:picMk id="6" creationId="{C30ED0E2-E137-AF3D-4997-5FBD9B0FEA31}"/>
          </ac:picMkLst>
        </pc:picChg>
        <pc:picChg chg="add del mod">
          <ac:chgData name="Deedy Harrell" userId="88bcc220c7fdc4b5" providerId="LiveId" clId="{876444BE-9CEC-4B10-BEF5-D727796B8B0F}" dt="2023-11-07T02:20:34.723" v="966" actId="931"/>
          <ac:picMkLst>
            <pc:docMk/>
            <pc:sldMk cId="17218492" sldId="270"/>
            <ac:picMk id="8" creationId="{932B1A19-8D57-28BE-F5D2-0087764C22DB}"/>
          </ac:picMkLst>
        </pc:picChg>
        <pc:picChg chg="add mod">
          <ac:chgData name="Deedy Harrell" userId="88bcc220c7fdc4b5" providerId="LiveId" clId="{876444BE-9CEC-4B10-BEF5-D727796B8B0F}" dt="2023-11-07T02:22:24.825" v="985" actId="14100"/>
          <ac:picMkLst>
            <pc:docMk/>
            <pc:sldMk cId="17218492" sldId="270"/>
            <ac:picMk id="10" creationId="{48DA973B-E954-D96D-59FD-3E03289639B8}"/>
          </ac:picMkLst>
        </pc:picChg>
        <pc:picChg chg="add mod">
          <ac:chgData name="Deedy Harrell" userId="88bcc220c7fdc4b5" providerId="LiveId" clId="{876444BE-9CEC-4B10-BEF5-D727796B8B0F}" dt="2023-11-07T02:22:41.388" v="988" actId="14100"/>
          <ac:picMkLst>
            <pc:docMk/>
            <pc:sldMk cId="17218492" sldId="270"/>
            <ac:picMk id="12" creationId="{A36C0AD5-A4F3-4EA0-9752-EE714731AC16}"/>
          </ac:picMkLst>
        </pc:picChg>
        <pc:picChg chg="add del mod">
          <ac:chgData name="Deedy Harrell" userId="88bcc220c7fdc4b5" providerId="LiveId" clId="{876444BE-9CEC-4B10-BEF5-D727796B8B0F}" dt="2023-11-07T02:23:37.580" v="995" actId="931"/>
          <ac:picMkLst>
            <pc:docMk/>
            <pc:sldMk cId="17218492" sldId="270"/>
            <ac:picMk id="14" creationId="{7D83F382-6512-E6CA-CD3A-9C12940CB305}"/>
          </ac:picMkLst>
        </pc:picChg>
        <pc:picChg chg="add mod">
          <ac:chgData name="Deedy Harrell" userId="88bcc220c7fdc4b5" providerId="LiveId" clId="{876444BE-9CEC-4B10-BEF5-D727796B8B0F}" dt="2023-11-07T02:24:35.927" v="1003" actId="1076"/>
          <ac:picMkLst>
            <pc:docMk/>
            <pc:sldMk cId="17218492" sldId="270"/>
            <ac:picMk id="16" creationId="{E05A9E9F-67B2-E88E-FD96-CED4CF6C0F78}"/>
          </ac:picMkLst>
        </pc:picChg>
      </pc:sldChg>
      <pc:sldChg chg="addSp delSp modSp new mod">
        <pc:chgData name="Deedy Harrell" userId="88bcc220c7fdc4b5" providerId="LiveId" clId="{876444BE-9CEC-4B10-BEF5-D727796B8B0F}" dt="2023-11-07T02:33:34.375" v="1184" actId="1076"/>
        <pc:sldMkLst>
          <pc:docMk/>
          <pc:sldMk cId="3288783351" sldId="271"/>
        </pc:sldMkLst>
        <pc:spChg chg="add mod">
          <ac:chgData name="Deedy Harrell" userId="88bcc220c7fdc4b5" providerId="LiveId" clId="{876444BE-9CEC-4B10-BEF5-D727796B8B0F}" dt="2023-11-07T02:32:43.775" v="1148" actId="1076"/>
          <ac:spMkLst>
            <pc:docMk/>
            <pc:sldMk cId="3288783351" sldId="271"/>
            <ac:spMk id="6" creationId="{ACF672A9-6A6F-3706-38AE-FBE4CC13F757}"/>
          </ac:spMkLst>
        </pc:spChg>
        <pc:spChg chg="add mod">
          <ac:chgData name="Deedy Harrell" userId="88bcc220c7fdc4b5" providerId="LiveId" clId="{876444BE-9CEC-4B10-BEF5-D727796B8B0F}" dt="2023-11-07T02:29:59.807" v="1103" actId="1076"/>
          <ac:spMkLst>
            <pc:docMk/>
            <pc:sldMk cId="3288783351" sldId="271"/>
            <ac:spMk id="9" creationId="{A72D43CD-6A35-C673-617E-1A52F26FBD5F}"/>
          </ac:spMkLst>
        </pc:spChg>
        <pc:spChg chg="add mod">
          <ac:chgData name="Deedy Harrell" userId="88bcc220c7fdc4b5" providerId="LiveId" clId="{876444BE-9CEC-4B10-BEF5-D727796B8B0F}" dt="2023-11-07T02:33:34.375" v="1184" actId="1076"/>
          <ac:spMkLst>
            <pc:docMk/>
            <pc:sldMk cId="3288783351" sldId="271"/>
            <ac:spMk id="12" creationId="{D77DC342-41DA-3AD3-5862-E73BE8402B17}"/>
          </ac:spMkLst>
        </pc:spChg>
        <pc:spChg chg="add mod">
          <ac:chgData name="Deedy Harrell" userId="88bcc220c7fdc4b5" providerId="LiveId" clId="{876444BE-9CEC-4B10-BEF5-D727796B8B0F}" dt="2023-11-07T02:33:19.902" v="1159" actId="20577"/>
          <ac:spMkLst>
            <pc:docMk/>
            <pc:sldMk cId="3288783351" sldId="271"/>
            <ac:spMk id="15" creationId="{5A477523-5750-4CC8-0888-52580743BB40}"/>
          </ac:spMkLst>
        </pc:spChg>
        <pc:picChg chg="add del mod">
          <ac:chgData name="Deedy Harrell" userId="88bcc220c7fdc4b5" providerId="LiveId" clId="{876444BE-9CEC-4B10-BEF5-D727796B8B0F}" dt="2023-11-07T02:26:17.829" v="1008" actId="931"/>
          <ac:picMkLst>
            <pc:docMk/>
            <pc:sldMk cId="3288783351" sldId="271"/>
            <ac:picMk id="3" creationId="{7925B917-1A9D-0161-7CC9-02012F78BAE6}"/>
          </ac:picMkLst>
        </pc:picChg>
        <pc:picChg chg="add mod">
          <ac:chgData name="Deedy Harrell" userId="88bcc220c7fdc4b5" providerId="LiveId" clId="{876444BE-9CEC-4B10-BEF5-D727796B8B0F}" dt="2023-11-07T02:32:38.242" v="1147" actId="14100"/>
          <ac:picMkLst>
            <pc:docMk/>
            <pc:sldMk cId="3288783351" sldId="271"/>
            <ac:picMk id="5" creationId="{D8503253-3493-F491-A28B-180D72660D35}"/>
          </ac:picMkLst>
        </pc:picChg>
        <pc:picChg chg="add mod">
          <ac:chgData name="Deedy Harrell" userId="88bcc220c7fdc4b5" providerId="LiveId" clId="{876444BE-9CEC-4B10-BEF5-D727796B8B0F}" dt="2023-11-07T02:29:22.817" v="1080" actId="14100"/>
          <ac:picMkLst>
            <pc:docMk/>
            <pc:sldMk cId="3288783351" sldId="271"/>
            <ac:picMk id="8" creationId="{91F326FE-0655-C751-02C7-F8C2D37E8F4E}"/>
          </ac:picMkLst>
        </pc:picChg>
        <pc:picChg chg="add mod">
          <ac:chgData name="Deedy Harrell" userId="88bcc220c7fdc4b5" providerId="LiveId" clId="{876444BE-9CEC-4B10-BEF5-D727796B8B0F}" dt="2023-11-07T02:33:27.124" v="1183" actId="1038"/>
          <ac:picMkLst>
            <pc:docMk/>
            <pc:sldMk cId="3288783351" sldId="271"/>
            <ac:picMk id="11" creationId="{B6C8CF09-7A40-63F1-0F77-1AA1463C91D7}"/>
          </ac:picMkLst>
        </pc:picChg>
        <pc:picChg chg="add mod">
          <ac:chgData name="Deedy Harrell" userId="88bcc220c7fdc4b5" providerId="LiveId" clId="{876444BE-9CEC-4B10-BEF5-D727796B8B0F}" dt="2023-11-07T02:32:58.416" v="1151" actId="14100"/>
          <ac:picMkLst>
            <pc:docMk/>
            <pc:sldMk cId="3288783351" sldId="271"/>
            <ac:picMk id="14" creationId="{0B33BBCB-F626-65D5-6527-5F50326B2F7E}"/>
          </ac:picMkLst>
        </pc:picChg>
      </pc:sldChg>
      <pc:sldChg chg="addSp modSp new mod ord">
        <pc:chgData name="Deedy Harrell" userId="88bcc220c7fdc4b5" providerId="LiveId" clId="{876444BE-9CEC-4B10-BEF5-D727796B8B0F}" dt="2023-11-07T21:38:37.894" v="1545"/>
        <pc:sldMkLst>
          <pc:docMk/>
          <pc:sldMk cId="3769832371" sldId="272"/>
        </pc:sldMkLst>
        <pc:picChg chg="add mod">
          <ac:chgData name="Deedy Harrell" userId="88bcc220c7fdc4b5" providerId="LiveId" clId="{876444BE-9CEC-4B10-BEF5-D727796B8B0F}" dt="2023-11-07T21:38:19.776" v="1543" actId="962"/>
          <ac:picMkLst>
            <pc:docMk/>
            <pc:sldMk cId="3769832371" sldId="272"/>
            <ac:picMk id="3" creationId="{0242FD5A-B8A0-2C2D-7EE0-5594C53EA2C1}"/>
          </ac:picMkLst>
        </pc:picChg>
      </pc:sldChg>
      <pc:sldChg chg="addSp delSp modSp new mod">
        <pc:chgData name="Deedy Harrell" userId="88bcc220c7fdc4b5" providerId="LiveId" clId="{876444BE-9CEC-4B10-BEF5-D727796B8B0F}" dt="2023-11-07T20:43:10.747" v="1238" actId="20577"/>
        <pc:sldMkLst>
          <pc:docMk/>
          <pc:sldMk cId="2601694208" sldId="273"/>
        </pc:sldMkLst>
        <pc:spChg chg="add del mod">
          <ac:chgData name="Deedy Harrell" userId="88bcc220c7fdc4b5" providerId="LiveId" clId="{876444BE-9CEC-4B10-BEF5-D727796B8B0F}" dt="2023-11-07T20:42:32.720" v="1204" actId="33987"/>
          <ac:spMkLst>
            <pc:docMk/>
            <pc:sldMk cId="2601694208" sldId="273"/>
            <ac:spMk id="4" creationId="{9C11D842-FD48-4ECA-320C-3F29AFF426EE}"/>
          </ac:spMkLst>
        </pc:spChg>
        <pc:spChg chg="add mod">
          <ac:chgData name="Deedy Harrell" userId="88bcc220c7fdc4b5" providerId="LiveId" clId="{876444BE-9CEC-4B10-BEF5-D727796B8B0F}" dt="2023-11-07T20:43:10.747" v="1238" actId="20577"/>
          <ac:spMkLst>
            <pc:docMk/>
            <pc:sldMk cId="2601694208" sldId="273"/>
            <ac:spMk id="5" creationId="{284A438B-7BDB-8DD9-BC54-296822513320}"/>
          </ac:spMkLst>
        </pc:spChg>
        <pc:picChg chg="add mod">
          <ac:chgData name="Deedy Harrell" userId="88bcc220c7fdc4b5" providerId="LiveId" clId="{876444BE-9CEC-4B10-BEF5-D727796B8B0F}" dt="2023-11-07T20:42:31.903" v="1203" actId="1076"/>
          <ac:picMkLst>
            <pc:docMk/>
            <pc:sldMk cId="2601694208" sldId="273"/>
            <ac:picMk id="3" creationId="{8FBB8C7A-6E05-D8C9-A3C0-2B6F959EA30E}"/>
          </ac:picMkLst>
        </pc:picChg>
      </pc:sldChg>
      <pc:sldChg chg="addSp modSp new mod">
        <pc:chgData name="Deedy Harrell" userId="88bcc220c7fdc4b5" providerId="LiveId" clId="{876444BE-9CEC-4B10-BEF5-D727796B8B0F}" dt="2023-11-07T20:47:54.295" v="1259" actId="1076"/>
        <pc:sldMkLst>
          <pc:docMk/>
          <pc:sldMk cId="4164015354" sldId="274"/>
        </pc:sldMkLst>
        <pc:spChg chg="add mod">
          <ac:chgData name="Deedy Harrell" userId="88bcc220c7fdc4b5" providerId="LiveId" clId="{876444BE-9CEC-4B10-BEF5-D727796B8B0F}" dt="2023-11-07T20:47:54.295" v="1259" actId="1076"/>
          <ac:spMkLst>
            <pc:docMk/>
            <pc:sldMk cId="4164015354" sldId="274"/>
            <ac:spMk id="4" creationId="{EA8BAECC-952E-688C-0A28-FE791A74E632}"/>
          </ac:spMkLst>
        </pc:spChg>
        <pc:picChg chg="add mod">
          <ac:chgData name="Deedy Harrell" userId="88bcc220c7fdc4b5" providerId="LiveId" clId="{876444BE-9CEC-4B10-BEF5-D727796B8B0F}" dt="2023-11-07T20:47:09.993" v="1242" actId="14100"/>
          <ac:picMkLst>
            <pc:docMk/>
            <pc:sldMk cId="4164015354" sldId="274"/>
            <ac:picMk id="3" creationId="{1609DF0F-C0AE-FD0D-D073-64ED4F6ECAC6}"/>
          </ac:picMkLst>
        </pc:picChg>
      </pc:sldChg>
      <pc:sldChg chg="addSp delSp modSp new mod">
        <pc:chgData name="Deedy Harrell" userId="88bcc220c7fdc4b5" providerId="LiveId" clId="{876444BE-9CEC-4B10-BEF5-D727796B8B0F}" dt="2023-11-07T21:33:02.008" v="1334" actId="1076"/>
        <pc:sldMkLst>
          <pc:docMk/>
          <pc:sldMk cId="3668909091" sldId="275"/>
        </pc:sldMkLst>
        <pc:spChg chg="add mod">
          <ac:chgData name="Deedy Harrell" userId="88bcc220c7fdc4b5" providerId="LiveId" clId="{876444BE-9CEC-4B10-BEF5-D727796B8B0F}" dt="2023-11-07T21:33:02.008" v="1334" actId="1076"/>
          <ac:spMkLst>
            <pc:docMk/>
            <pc:sldMk cId="3668909091" sldId="275"/>
            <ac:spMk id="6" creationId="{E4E5748A-3D0B-D73F-BF3E-16B03E329046}"/>
          </ac:spMkLst>
        </pc:spChg>
        <pc:picChg chg="add del mod">
          <ac:chgData name="Deedy Harrell" userId="88bcc220c7fdc4b5" providerId="LiveId" clId="{876444BE-9CEC-4B10-BEF5-D727796B8B0F}" dt="2023-11-07T20:51:10.093" v="1264" actId="931"/>
          <ac:picMkLst>
            <pc:docMk/>
            <pc:sldMk cId="3668909091" sldId="275"/>
            <ac:picMk id="3" creationId="{D4B16E8B-2A88-EDD6-D1C8-AEF238D4EDAF}"/>
          </ac:picMkLst>
        </pc:picChg>
        <pc:picChg chg="add mod">
          <ac:chgData name="Deedy Harrell" userId="88bcc220c7fdc4b5" providerId="LiveId" clId="{876444BE-9CEC-4B10-BEF5-D727796B8B0F}" dt="2023-11-07T21:32:26.760" v="1287" actId="14100"/>
          <ac:picMkLst>
            <pc:docMk/>
            <pc:sldMk cId="3668909091" sldId="275"/>
            <ac:picMk id="5" creationId="{8148F0B0-F84F-3277-9FEF-4E0568F77562}"/>
          </ac:picMkLst>
        </pc:picChg>
      </pc:sldChg>
      <pc:sldChg chg="addSp modSp new mod">
        <pc:chgData name="Deedy Harrell" userId="88bcc220c7fdc4b5" providerId="LiveId" clId="{876444BE-9CEC-4B10-BEF5-D727796B8B0F}" dt="2023-11-07T20:55:19.103" v="1269" actId="27614"/>
        <pc:sldMkLst>
          <pc:docMk/>
          <pc:sldMk cId="3341915245" sldId="276"/>
        </pc:sldMkLst>
        <pc:picChg chg="add mod">
          <ac:chgData name="Deedy Harrell" userId="88bcc220c7fdc4b5" providerId="LiveId" clId="{876444BE-9CEC-4B10-BEF5-D727796B8B0F}" dt="2023-11-07T20:55:19.103" v="1269" actId="27614"/>
          <ac:picMkLst>
            <pc:docMk/>
            <pc:sldMk cId="3341915245" sldId="276"/>
            <ac:picMk id="3" creationId="{26D2FC2E-078F-9596-349D-19F38C07E302}"/>
          </ac:picMkLst>
        </pc:picChg>
      </pc:sldChg>
      <pc:sldChg chg="addSp delSp modSp new mod">
        <pc:chgData name="Deedy Harrell" userId="88bcc220c7fdc4b5" providerId="LiveId" clId="{876444BE-9CEC-4B10-BEF5-D727796B8B0F}" dt="2023-11-07T21:33:57.653" v="1355" actId="20577"/>
        <pc:sldMkLst>
          <pc:docMk/>
          <pc:sldMk cId="3623004313" sldId="277"/>
        </pc:sldMkLst>
        <pc:spChg chg="add mod">
          <ac:chgData name="Deedy Harrell" userId="88bcc220c7fdc4b5" providerId="LiveId" clId="{876444BE-9CEC-4B10-BEF5-D727796B8B0F}" dt="2023-11-07T21:33:57.653" v="1355" actId="20577"/>
          <ac:spMkLst>
            <pc:docMk/>
            <pc:sldMk cId="3623004313" sldId="277"/>
            <ac:spMk id="6" creationId="{7FBB384D-B5AD-B9CE-D4D3-1063A1273752}"/>
          </ac:spMkLst>
        </pc:spChg>
        <pc:picChg chg="add del mod">
          <ac:chgData name="Deedy Harrell" userId="88bcc220c7fdc4b5" providerId="LiveId" clId="{876444BE-9CEC-4B10-BEF5-D727796B8B0F}" dt="2023-11-07T20:56:43.162" v="1274" actId="931"/>
          <ac:picMkLst>
            <pc:docMk/>
            <pc:sldMk cId="3623004313" sldId="277"/>
            <ac:picMk id="3" creationId="{838E5D28-02C0-C3C3-E9CB-4082B740C17A}"/>
          </ac:picMkLst>
        </pc:picChg>
        <pc:picChg chg="add mod">
          <ac:chgData name="Deedy Harrell" userId="88bcc220c7fdc4b5" providerId="LiveId" clId="{876444BE-9CEC-4B10-BEF5-D727796B8B0F}" dt="2023-11-07T21:33:20.345" v="1335" actId="14100"/>
          <ac:picMkLst>
            <pc:docMk/>
            <pc:sldMk cId="3623004313" sldId="277"/>
            <ac:picMk id="5" creationId="{CEF8E84D-4A9B-C22A-D2CA-C9155BFB1E29}"/>
          </ac:picMkLst>
        </pc:picChg>
      </pc:sldChg>
      <pc:sldChg chg="addSp modSp new mod">
        <pc:chgData name="Deedy Harrell" userId="88bcc220c7fdc4b5" providerId="LiveId" clId="{876444BE-9CEC-4B10-BEF5-D727796B8B0F}" dt="2023-11-07T21:35:14.838" v="1442" actId="20577"/>
        <pc:sldMkLst>
          <pc:docMk/>
          <pc:sldMk cId="2531909492" sldId="278"/>
        </pc:sldMkLst>
        <pc:spChg chg="add mod">
          <ac:chgData name="Deedy Harrell" userId="88bcc220c7fdc4b5" providerId="LiveId" clId="{876444BE-9CEC-4B10-BEF5-D727796B8B0F}" dt="2023-11-07T21:35:14.838" v="1442" actId="20577"/>
          <ac:spMkLst>
            <pc:docMk/>
            <pc:sldMk cId="2531909492" sldId="278"/>
            <ac:spMk id="4" creationId="{80569784-1404-0E8C-315C-2238A8AE2D07}"/>
          </ac:spMkLst>
        </pc:spChg>
        <pc:picChg chg="add mod">
          <ac:chgData name="Deedy Harrell" userId="88bcc220c7fdc4b5" providerId="LiveId" clId="{876444BE-9CEC-4B10-BEF5-D727796B8B0F}" dt="2023-11-07T21:34:06.419" v="1356" actId="14100"/>
          <ac:picMkLst>
            <pc:docMk/>
            <pc:sldMk cId="2531909492" sldId="278"/>
            <ac:picMk id="3" creationId="{D37CE26E-E8D3-15C0-6317-2DB122ED7305}"/>
          </ac:picMkLst>
        </pc:picChg>
      </pc:sldChg>
      <pc:sldChg chg="addSp modSp new mod">
        <pc:chgData name="Deedy Harrell" userId="88bcc220c7fdc4b5" providerId="LiveId" clId="{876444BE-9CEC-4B10-BEF5-D727796B8B0F}" dt="2023-11-07T21:34:48.986" v="1399" actId="14100"/>
        <pc:sldMkLst>
          <pc:docMk/>
          <pc:sldMk cId="3622950079" sldId="279"/>
        </pc:sldMkLst>
        <pc:picChg chg="add mod">
          <ac:chgData name="Deedy Harrell" userId="88bcc220c7fdc4b5" providerId="LiveId" clId="{876444BE-9CEC-4B10-BEF5-D727796B8B0F}" dt="2023-11-07T21:34:48.986" v="1399" actId="14100"/>
          <ac:picMkLst>
            <pc:docMk/>
            <pc:sldMk cId="3622950079" sldId="279"/>
            <ac:picMk id="3" creationId="{A4CCFCB3-B5E8-7284-108A-A9B72B73A0E9}"/>
          </ac:picMkLst>
        </pc:picChg>
      </pc:sldChg>
      <pc:sldChg chg="addSp modSp new mod">
        <pc:chgData name="Deedy Harrell" userId="88bcc220c7fdc4b5" providerId="LiveId" clId="{876444BE-9CEC-4B10-BEF5-D727796B8B0F}" dt="2023-11-07T21:35:48.128" v="1490" actId="20577"/>
        <pc:sldMkLst>
          <pc:docMk/>
          <pc:sldMk cId="1021056213" sldId="280"/>
        </pc:sldMkLst>
        <pc:spChg chg="add mod">
          <ac:chgData name="Deedy Harrell" userId="88bcc220c7fdc4b5" providerId="LiveId" clId="{876444BE-9CEC-4B10-BEF5-D727796B8B0F}" dt="2023-11-07T21:35:48.128" v="1490" actId="20577"/>
          <ac:spMkLst>
            <pc:docMk/>
            <pc:sldMk cId="1021056213" sldId="280"/>
            <ac:spMk id="4" creationId="{7FB5B02F-2125-C8D1-E3C8-B104FA450C2D}"/>
          </ac:spMkLst>
        </pc:spChg>
        <pc:picChg chg="add mod">
          <ac:chgData name="Deedy Harrell" userId="88bcc220c7fdc4b5" providerId="LiveId" clId="{876444BE-9CEC-4B10-BEF5-D727796B8B0F}" dt="2023-11-07T21:35:23.003" v="1443" actId="14100"/>
          <ac:picMkLst>
            <pc:docMk/>
            <pc:sldMk cId="1021056213" sldId="280"/>
            <ac:picMk id="3" creationId="{D6B922C8-FEB8-B0D9-0C3D-CBA72FCF07C0}"/>
          </ac:picMkLst>
        </pc:picChg>
      </pc:sldChg>
      <pc:sldChg chg="addSp modSp new mod ord">
        <pc:chgData name="Deedy Harrell" userId="88bcc220c7fdc4b5" providerId="LiveId" clId="{876444BE-9CEC-4B10-BEF5-D727796B8B0F}" dt="2023-11-07T21:38:44.132" v="1547"/>
        <pc:sldMkLst>
          <pc:docMk/>
          <pc:sldMk cId="1503716461" sldId="281"/>
        </pc:sldMkLst>
        <pc:spChg chg="add mod">
          <ac:chgData name="Deedy Harrell" userId="88bcc220c7fdc4b5" providerId="LiveId" clId="{876444BE-9CEC-4B10-BEF5-D727796B8B0F}" dt="2023-11-07T21:37:55.401" v="1540" actId="20577"/>
          <ac:spMkLst>
            <pc:docMk/>
            <pc:sldMk cId="1503716461" sldId="281"/>
            <ac:spMk id="4" creationId="{42B6C682-0F02-D374-B2FF-BCDD3ABC2D03}"/>
          </ac:spMkLst>
        </pc:spChg>
        <pc:picChg chg="add mod">
          <ac:chgData name="Deedy Harrell" userId="88bcc220c7fdc4b5" providerId="LiveId" clId="{876444BE-9CEC-4B10-BEF5-D727796B8B0F}" dt="2023-11-07T21:37:28.168" v="1494" actId="14100"/>
          <ac:picMkLst>
            <pc:docMk/>
            <pc:sldMk cId="1503716461" sldId="281"/>
            <ac:picMk id="3" creationId="{124277D7-9BDA-BF9E-DFEB-E02324E0AA3A}"/>
          </ac:picMkLst>
        </pc:picChg>
      </pc:sldChg>
      <pc:sldChg chg="addSp delSp modSp new mod ord">
        <pc:chgData name="Deedy Harrell" userId="88bcc220c7fdc4b5" providerId="LiveId" clId="{876444BE-9CEC-4B10-BEF5-D727796B8B0F}" dt="2023-11-08T18:54:11.163" v="1681"/>
        <pc:sldMkLst>
          <pc:docMk/>
          <pc:sldMk cId="894462488" sldId="282"/>
        </pc:sldMkLst>
        <pc:spChg chg="add mod">
          <ac:chgData name="Deedy Harrell" userId="88bcc220c7fdc4b5" providerId="LiveId" clId="{876444BE-9CEC-4B10-BEF5-D727796B8B0F}" dt="2023-11-07T21:45:24.587" v="1560" actId="20577"/>
          <ac:spMkLst>
            <pc:docMk/>
            <pc:sldMk cId="894462488" sldId="282"/>
            <ac:spMk id="2" creationId="{2CC99BD3-6CA1-9473-2098-A3BCCBA3D896}"/>
          </ac:spMkLst>
        </pc:spChg>
        <pc:picChg chg="add del mod">
          <ac:chgData name="Deedy Harrell" userId="88bcc220c7fdc4b5" providerId="LiveId" clId="{876444BE-9CEC-4B10-BEF5-D727796B8B0F}" dt="2023-11-08T18:47:28.659" v="1627" actId="931"/>
          <ac:picMkLst>
            <pc:docMk/>
            <pc:sldMk cId="894462488" sldId="282"/>
            <ac:picMk id="4" creationId="{CA3E09F6-93CE-38B6-96CE-D42F7068B63D}"/>
          </ac:picMkLst>
        </pc:picChg>
        <pc:picChg chg="add del mod">
          <ac:chgData name="Deedy Harrell" userId="88bcc220c7fdc4b5" providerId="LiveId" clId="{876444BE-9CEC-4B10-BEF5-D727796B8B0F}" dt="2023-11-08T18:47:28.659" v="1627" actId="931"/>
          <ac:picMkLst>
            <pc:docMk/>
            <pc:sldMk cId="894462488" sldId="282"/>
            <ac:picMk id="6" creationId="{919DE177-5E25-6F33-B682-098EA2E77109}"/>
          </ac:picMkLst>
        </pc:picChg>
        <pc:picChg chg="add mod">
          <ac:chgData name="Deedy Harrell" userId="88bcc220c7fdc4b5" providerId="LiveId" clId="{876444BE-9CEC-4B10-BEF5-D727796B8B0F}" dt="2023-11-08T18:47:41.077" v="1631" actId="1076"/>
          <ac:picMkLst>
            <pc:docMk/>
            <pc:sldMk cId="894462488" sldId="282"/>
            <ac:picMk id="8" creationId="{12F662DB-24AE-3C24-B66E-E8E5BB835EE5}"/>
          </ac:picMkLst>
        </pc:picChg>
        <pc:picChg chg="add mod">
          <ac:chgData name="Deedy Harrell" userId="88bcc220c7fdc4b5" providerId="LiveId" clId="{876444BE-9CEC-4B10-BEF5-D727796B8B0F}" dt="2023-11-08T18:47:56.242" v="1635" actId="962"/>
          <ac:picMkLst>
            <pc:docMk/>
            <pc:sldMk cId="894462488" sldId="282"/>
            <ac:picMk id="10" creationId="{1BCBFA40-CBD2-CA26-A1F8-1D35DDF98283}"/>
          </ac:picMkLst>
        </pc:picChg>
      </pc:sldChg>
      <pc:sldChg chg="addSp delSp modSp new mod">
        <pc:chgData name="Deedy Harrell" userId="88bcc220c7fdc4b5" providerId="LiveId" clId="{876444BE-9CEC-4B10-BEF5-D727796B8B0F}" dt="2023-11-07T21:50:56.909" v="1604" actId="20577"/>
        <pc:sldMkLst>
          <pc:docMk/>
          <pc:sldMk cId="3436817128" sldId="283"/>
        </pc:sldMkLst>
        <pc:spChg chg="add mod">
          <ac:chgData name="Deedy Harrell" userId="88bcc220c7fdc4b5" providerId="LiveId" clId="{876444BE-9CEC-4B10-BEF5-D727796B8B0F}" dt="2023-11-07T21:50:56.909" v="1604" actId="20577"/>
          <ac:spMkLst>
            <pc:docMk/>
            <pc:sldMk cId="3436817128" sldId="283"/>
            <ac:spMk id="8" creationId="{842C9911-405C-72B1-FA92-CBCBA14DE69A}"/>
          </ac:spMkLst>
        </pc:spChg>
        <pc:picChg chg="add del mod">
          <ac:chgData name="Deedy Harrell" userId="88bcc220c7fdc4b5" providerId="LiveId" clId="{876444BE-9CEC-4B10-BEF5-D727796B8B0F}" dt="2023-11-07T21:49:41.149" v="1568" actId="478"/>
          <ac:picMkLst>
            <pc:docMk/>
            <pc:sldMk cId="3436817128" sldId="283"/>
            <ac:picMk id="3" creationId="{EAD72475-960F-93A3-3B4B-B53D9E340EDD}"/>
          </ac:picMkLst>
        </pc:picChg>
        <pc:picChg chg="add del mod">
          <ac:chgData name="Deedy Harrell" userId="88bcc220c7fdc4b5" providerId="LiveId" clId="{876444BE-9CEC-4B10-BEF5-D727796B8B0F}" dt="2023-11-07T21:49:41.149" v="1568" actId="478"/>
          <ac:picMkLst>
            <pc:docMk/>
            <pc:sldMk cId="3436817128" sldId="283"/>
            <ac:picMk id="5" creationId="{299799A2-3336-5683-ACBD-4CB9029A6436}"/>
          </ac:picMkLst>
        </pc:picChg>
        <pc:picChg chg="add mod">
          <ac:chgData name="Deedy Harrell" userId="88bcc220c7fdc4b5" providerId="LiveId" clId="{876444BE-9CEC-4B10-BEF5-D727796B8B0F}" dt="2023-11-07T21:50:28.851" v="1574" actId="14100"/>
          <ac:picMkLst>
            <pc:docMk/>
            <pc:sldMk cId="3436817128" sldId="283"/>
            <ac:picMk id="7" creationId="{471D8BCE-065B-183D-DC46-BECAF88D0168}"/>
          </ac:picMkLst>
        </pc:picChg>
      </pc:sldChg>
      <pc:sldChg chg="addSp modSp new mod">
        <pc:chgData name="Deedy Harrell" userId="88bcc220c7fdc4b5" providerId="LiveId" clId="{876444BE-9CEC-4B10-BEF5-D727796B8B0F}" dt="2023-11-07T21:50:23.476" v="1573" actId="962"/>
        <pc:sldMkLst>
          <pc:docMk/>
          <pc:sldMk cId="3055087069" sldId="284"/>
        </pc:sldMkLst>
        <pc:picChg chg="add mod">
          <ac:chgData name="Deedy Harrell" userId="88bcc220c7fdc4b5" providerId="LiveId" clId="{876444BE-9CEC-4B10-BEF5-D727796B8B0F}" dt="2023-11-07T21:50:23.476" v="1573" actId="962"/>
          <ac:picMkLst>
            <pc:docMk/>
            <pc:sldMk cId="3055087069" sldId="284"/>
            <ac:picMk id="3" creationId="{784E6670-0205-AF38-1973-9A8E78262E50}"/>
          </ac:picMkLst>
        </pc:picChg>
      </pc:sldChg>
      <pc:sldChg chg="new del">
        <pc:chgData name="Deedy Harrell" userId="88bcc220c7fdc4b5" providerId="LiveId" clId="{876444BE-9CEC-4B10-BEF5-D727796B8B0F}" dt="2023-11-08T18:48:23.954" v="1637" actId="680"/>
        <pc:sldMkLst>
          <pc:docMk/>
          <pc:sldMk cId="3282365167" sldId="285"/>
        </pc:sldMkLst>
      </pc:sldChg>
      <pc:sldChg chg="addSp delSp modSp new mod ord">
        <pc:chgData name="Deedy Harrell" userId="88bcc220c7fdc4b5" providerId="LiveId" clId="{876444BE-9CEC-4B10-BEF5-D727796B8B0F}" dt="2023-11-08T18:53:18.086" v="1677" actId="962"/>
        <pc:sldMkLst>
          <pc:docMk/>
          <pc:sldMk cId="4294901079" sldId="285"/>
        </pc:sldMkLst>
        <pc:spChg chg="add del mod">
          <ac:chgData name="Deedy Harrell" userId="88bcc220c7fdc4b5" providerId="LiveId" clId="{876444BE-9CEC-4B10-BEF5-D727796B8B0F}" dt="2023-11-08T18:52:07.790" v="1655"/>
          <ac:spMkLst>
            <pc:docMk/>
            <pc:sldMk cId="4294901079" sldId="285"/>
            <ac:spMk id="2" creationId="{62D402A5-C7A7-12B3-5C62-F2835A508A56}"/>
          </ac:spMkLst>
        </pc:spChg>
        <pc:picChg chg="add del mod">
          <ac:chgData name="Deedy Harrell" userId="88bcc220c7fdc4b5" providerId="LiveId" clId="{876444BE-9CEC-4B10-BEF5-D727796B8B0F}" dt="2023-11-08T18:53:07.682" v="1674" actId="931"/>
          <ac:picMkLst>
            <pc:docMk/>
            <pc:sldMk cId="4294901079" sldId="285"/>
            <ac:picMk id="4" creationId="{BAE26769-7F9D-402B-BEA3-B07C23DC40BB}"/>
          </ac:picMkLst>
        </pc:picChg>
        <pc:picChg chg="add del mod">
          <ac:chgData name="Deedy Harrell" userId="88bcc220c7fdc4b5" providerId="LiveId" clId="{876444BE-9CEC-4B10-BEF5-D727796B8B0F}" dt="2023-11-08T18:53:07.682" v="1674" actId="931"/>
          <ac:picMkLst>
            <pc:docMk/>
            <pc:sldMk cId="4294901079" sldId="285"/>
            <ac:picMk id="6" creationId="{9A994846-178B-1813-4E01-79C023A37741}"/>
          </ac:picMkLst>
        </pc:picChg>
        <pc:picChg chg="add del mod">
          <ac:chgData name="Deedy Harrell" userId="88bcc220c7fdc4b5" providerId="LiveId" clId="{876444BE-9CEC-4B10-BEF5-D727796B8B0F}" dt="2023-11-08T18:53:07.682" v="1674" actId="931"/>
          <ac:picMkLst>
            <pc:docMk/>
            <pc:sldMk cId="4294901079" sldId="285"/>
            <ac:picMk id="8" creationId="{F7ED703D-CBC9-E8D6-8085-522B64E107B4}"/>
          </ac:picMkLst>
        </pc:picChg>
        <pc:picChg chg="add mod">
          <ac:chgData name="Deedy Harrell" userId="88bcc220c7fdc4b5" providerId="LiveId" clId="{876444BE-9CEC-4B10-BEF5-D727796B8B0F}" dt="2023-11-08T18:53:18.086" v="1677" actId="962"/>
          <ac:picMkLst>
            <pc:docMk/>
            <pc:sldMk cId="4294901079" sldId="285"/>
            <ac:picMk id="10" creationId="{F4C05255-2B6A-77F3-20D2-E6666FE2F224}"/>
          </ac:picMkLst>
        </pc:picChg>
      </pc:sldChg>
      <pc:sldChg chg="addSp modSp new mod">
        <pc:chgData name="Deedy Harrell" userId="88bcc220c7fdc4b5" providerId="LiveId" clId="{876444BE-9CEC-4B10-BEF5-D727796B8B0F}" dt="2023-11-08T18:56:55.846" v="1729" actId="14100"/>
        <pc:sldMkLst>
          <pc:docMk/>
          <pc:sldMk cId="1549134862" sldId="286"/>
        </pc:sldMkLst>
        <pc:spChg chg="add mod">
          <ac:chgData name="Deedy Harrell" userId="88bcc220c7fdc4b5" providerId="LiveId" clId="{876444BE-9CEC-4B10-BEF5-D727796B8B0F}" dt="2023-11-08T18:56:07" v="1714" actId="20577"/>
          <ac:spMkLst>
            <pc:docMk/>
            <pc:sldMk cId="1549134862" sldId="286"/>
            <ac:spMk id="4" creationId="{484F973A-B4E6-B904-C3DA-45AE7877C290}"/>
          </ac:spMkLst>
        </pc:spChg>
        <pc:picChg chg="add mod">
          <ac:chgData name="Deedy Harrell" userId="88bcc220c7fdc4b5" providerId="LiveId" clId="{876444BE-9CEC-4B10-BEF5-D727796B8B0F}" dt="2023-11-08T18:56:34.959" v="1723" actId="1076"/>
          <ac:picMkLst>
            <pc:docMk/>
            <pc:sldMk cId="1549134862" sldId="286"/>
            <ac:picMk id="3" creationId="{CC47F918-05F9-BCE5-1D0B-ADCE44B02A11}"/>
          </ac:picMkLst>
        </pc:picChg>
        <pc:picChg chg="add mod">
          <ac:chgData name="Deedy Harrell" userId="88bcc220c7fdc4b5" providerId="LiveId" clId="{876444BE-9CEC-4B10-BEF5-D727796B8B0F}" dt="2023-11-08T18:56:33.120" v="1722" actId="1076"/>
          <ac:picMkLst>
            <pc:docMk/>
            <pc:sldMk cId="1549134862" sldId="286"/>
            <ac:picMk id="6" creationId="{7271A451-4078-0601-0ABF-DCA6534A29F3}"/>
          </ac:picMkLst>
        </pc:picChg>
        <pc:picChg chg="add mod">
          <ac:chgData name="Deedy Harrell" userId="88bcc220c7fdc4b5" providerId="LiveId" clId="{876444BE-9CEC-4B10-BEF5-D727796B8B0F}" dt="2023-11-08T18:56:55.846" v="1729" actId="14100"/>
          <ac:picMkLst>
            <pc:docMk/>
            <pc:sldMk cId="1549134862" sldId="286"/>
            <ac:picMk id="8" creationId="{C794FB36-28DA-843A-F7C9-FC7F89B8A783}"/>
          </ac:picMkLst>
        </pc:picChg>
      </pc:sldChg>
      <pc:sldChg chg="new del">
        <pc:chgData name="Deedy Harrell" userId="88bcc220c7fdc4b5" providerId="LiveId" clId="{876444BE-9CEC-4B10-BEF5-D727796B8B0F}" dt="2023-11-08T18:57:03.250" v="1730" actId="47"/>
        <pc:sldMkLst>
          <pc:docMk/>
          <pc:sldMk cId="192792856" sldId="28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27B5E-BAD8-29EE-6BDD-E93CB2C36E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4480D9-E1C5-E8B5-EB44-1C5298332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2735D-D2AF-3013-59C4-54471FB69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1A2A-51AE-4A28-BF90-2203BB23F62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4EEBB-0548-0684-E537-3D20FE62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71C9A-7D00-3521-6C98-B9D31D63E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25D6A-1FF0-4FDC-AC81-4ACDAF9C9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2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0B823-E66A-CD2D-538D-F6DE343B8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18252B-8B91-4570-0B38-A7CD9DEA7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7E4AB-BC08-2524-BD65-BA549CFE4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1A2A-51AE-4A28-BF90-2203BB23F62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B249E-42EE-4446-164B-581D1833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F637-D051-9EFC-B241-0883FF7D9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25D6A-1FF0-4FDC-AC81-4ACDAF9C9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2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5D6EEB-20CF-D4C5-FF01-0E49273B1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CE5AEC-E15B-8D8F-57AC-258D1F4DD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0176C-3745-CE8C-243A-26A8ADEA5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1A2A-51AE-4A28-BF90-2203BB23F62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1AF82-466A-93BF-924F-50E1656F8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3B761-C8C4-D28D-B8F2-EC9A23050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25D6A-1FF0-4FDC-AC81-4ACDAF9C9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9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5755-CABC-A546-9B9E-5C9E209A9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F2478-6A99-0DD3-1C7A-7FB19655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339A6-F8ED-41A0-8224-2903922C7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1A2A-51AE-4A28-BF90-2203BB23F62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468EA-D398-5C01-9FDA-CF1D77266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B90CA-BC4D-143A-C668-9780CD470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25D6A-1FF0-4FDC-AC81-4ACDAF9C9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6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C1DA-3AFE-B613-3131-4A5B09FDB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956E6-E760-0027-D2BE-52523482C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4E9F7-BAC6-A03B-AA7E-B1C7D2706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1A2A-51AE-4A28-BF90-2203BB23F62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4D841-4D24-7449-0D47-35A7DE460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CC4CF-C447-68E1-953E-CF6099690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25D6A-1FF0-4FDC-AC81-4ACDAF9C9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43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82CC8-C842-36C7-BEF0-E556DC297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FBE63-DA17-F842-F8DF-1C1A51802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760D69-D341-67F9-E74A-507C81CA5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157415-EF5C-F600-18D0-86B46C658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1A2A-51AE-4A28-BF90-2203BB23F62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65B17-5BC6-32C2-EAA6-7AD1EBAE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E847C-36B9-2E9E-1CB7-CADEE5028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25D6A-1FF0-4FDC-AC81-4ACDAF9C9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47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9B8F-5D05-6C1A-4F29-D0E7B4F5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D05E0A-8589-F3FE-5592-0F523EE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A912F0-4015-CED3-ABBE-A9DF6C473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577CE6-9515-BF79-066E-8A90D7058D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257513-B151-81A3-A554-A0E0B29AFA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72E993-E138-46A7-5474-BA1648755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1A2A-51AE-4A28-BF90-2203BB23F62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C65916-4498-FA1A-A26B-1372199BA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D38FE4-F167-B8EF-CE27-733A22962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25D6A-1FF0-4FDC-AC81-4ACDAF9C9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08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85CD-BAE7-82EC-6CF1-0F21A95A6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DC0B97-DFFE-FCD1-6B6B-92E0A07B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1A2A-51AE-4A28-BF90-2203BB23F62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4B93CB-1BCA-6D49-2B86-69FD0E365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F62EDB-A1D7-98D8-2998-5B9ED0AC3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25D6A-1FF0-4FDC-AC81-4ACDAF9C9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06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A0358E-C542-5C5E-4763-412B3229B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1A2A-51AE-4A28-BF90-2203BB23F62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B4D361-159C-DA07-D4AF-6BCDF9ED7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C5421-995C-BB5F-F533-D1F903800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25D6A-1FF0-4FDC-AC81-4ACDAF9C9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38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AA00C-63FD-DB5E-07B3-D31C5AC9B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120AF-8377-6533-D1A0-31603DD62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018706-65AE-16D3-2C51-3519942C2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3EBE5-ABE6-49F6-2906-499F113C5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1A2A-51AE-4A28-BF90-2203BB23F62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54CB4F-B0CA-FBB2-0893-AB1154F63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C70A1F-59A0-3202-5EE7-F3913B410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25D6A-1FF0-4FDC-AC81-4ACDAF9C9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05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5AB2A-3120-073D-BB90-A4B0DF747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21175D-E47F-7FB0-BABD-D4741DBC8E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405CB-425A-7C9F-98FB-BC987F760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DD0D38-8947-FC45-6C11-A1E532525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1A2A-51AE-4A28-BF90-2203BB23F62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38BF1-98FF-4037-EDCC-D2AA3C5D0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95A35-BEE0-1286-90EA-C119EC23F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25D6A-1FF0-4FDC-AC81-4ACDAF9C9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29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C242DD-CF3F-3A6D-353A-AA587AF1F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F0801-485F-81F5-3DBC-AF66D9D7F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00325-C0C6-DA99-8DF7-43A191039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61A2A-51AE-4A28-BF90-2203BB23F62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A01B5-3550-EDB1-4C86-44A1B8B24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AE00C-39A1-9893-5128-F4A0714FE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25D6A-1FF0-4FDC-AC81-4ACDAF9C9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1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16AFA-B8C2-B565-3A4D-FAFF9313F7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Georgia Girls State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June 9-14,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3A8EC2-59DB-0349-E23A-4265D394D3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New York"/>
                <a:ea typeface="Times New Roman" panose="02020603050405020304" pitchFamily="18" charset="0"/>
                <a:cs typeface="Times New Roman" panose="02020603050405020304" pitchFamily="18" charset="0"/>
              </a:rPr>
              <a:t>Important Dates: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New York"/>
                <a:ea typeface="Times New Roman" panose="02020603050405020304" pitchFamily="18" charset="0"/>
                <a:cs typeface="Times New Roman" panose="02020603050405020304" pitchFamily="18" charset="0"/>
              </a:rPr>
              <a:t>APRIL 20, 2024 Checks for $350.00 per girl due to the Department Headquarters.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New York"/>
                <a:ea typeface="Times New Roman" panose="02020603050405020304" pitchFamily="18" charset="0"/>
                <a:cs typeface="Times New Roman" panose="02020603050405020304" pitchFamily="18" charset="0"/>
              </a:rPr>
              <a:t>March 1, 2024 Online Registration begins</a:t>
            </a:r>
            <a:endParaRPr lang="en-US" sz="1800" dirty="0">
              <a:effectLst/>
              <a:latin typeface="New York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New York"/>
                <a:ea typeface="Times New Roman" panose="02020603050405020304" pitchFamily="18" charset="0"/>
                <a:cs typeface="Times New Roman" panose="02020603050405020304" pitchFamily="18" charset="0"/>
              </a:rPr>
              <a:t>May 10, 2024 </a:t>
            </a:r>
            <a:r>
              <a:rPr lang="en-US" sz="1800" dirty="0">
                <a:effectLst/>
                <a:latin typeface="New York"/>
                <a:ea typeface="Times New Roman" panose="02020603050405020304" pitchFamily="18" charset="0"/>
                <a:cs typeface="Times New Roman" panose="02020603050405020304" pitchFamily="18" charset="0"/>
              </a:rPr>
              <a:t>Complete online applications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New York"/>
                <a:ea typeface="Times New Roman" panose="02020603050405020304" pitchFamily="18" charset="0"/>
                <a:cs typeface="Times New Roman" panose="02020603050405020304" pitchFamily="18" charset="0"/>
              </a:rPr>
              <a:t>June 9, 2024 Arrival at Girls State between 1:00 and 3:00 PM</a:t>
            </a:r>
            <a:endParaRPr lang="en-US" sz="1800" dirty="0">
              <a:effectLst/>
              <a:latin typeface="New York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New York"/>
                <a:ea typeface="Times New Roman" panose="02020603050405020304" pitchFamily="18" charset="0"/>
                <a:cs typeface="Times New Roman" panose="02020603050405020304" pitchFamily="18" charset="0"/>
              </a:rPr>
              <a:t>June 14, 2024 Graduation at 8:45 AM and departure by 1:00 PM</a:t>
            </a:r>
            <a:endParaRPr lang="en-US" sz="1800" dirty="0">
              <a:effectLst/>
              <a:latin typeface="New York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966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82C214B-C6A2-9C08-1603-A17ACF92A2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2" b="78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34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D344DD8-5190-570B-5435-8ACD15B09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65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D491C380-66FE-4FC1-5B06-4D0E84F5F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71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9E712B9B-2B02-1A31-E7BC-A47119F6C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41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25584A1-FE2D-4E15-B860-69FE54328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59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BC04D0C-D295-EA27-25BE-35CCD2B3E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73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515F0E0-3E6D-A6D2-1D2A-6C6B80759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33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F68A0127-9329-6AA3-497C-24611AD76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43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tudents in a classroom&#10;&#10;Description automatically generated">
            <a:extLst>
              <a:ext uri="{FF2B5EF4-FFF2-40B4-BE49-F238E27FC236}">
                <a16:creationId xmlns:a16="http://schemas.microsoft.com/office/drawing/2014/main" id="{AC134B05-BDCF-DCC6-CC0A-5A5831B2D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"/>
            <a:ext cx="5660991" cy="37739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8663C9-A0A2-598E-72CF-F67A5C3E5D91}"/>
              </a:ext>
            </a:extLst>
          </p:cNvPr>
          <p:cNvSpPr txBox="1"/>
          <p:nvPr/>
        </p:nvSpPr>
        <p:spPr>
          <a:xfrm>
            <a:off x="2592371" y="-369332"/>
            <a:ext cx="6645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Monday: Nominations of City Officers</a:t>
            </a:r>
          </a:p>
        </p:txBody>
      </p:sp>
      <p:pic>
        <p:nvPicPr>
          <p:cNvPr id="10" name="Picture 9" descr="A group of people sitting in a classroom&#10;&#10;Description automatically generated">
            <a:extLst>
              <a:ext uri="{FF2B5EF4-FFF2-40B4-BE49-F238E27FC236}">
                <a16:creationId xmlns:a16="http://schemas.microsoft.com/office/drawing/2014/main" id="{48DA973B-E954-D96D-59FD-3E0328963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92" y="1"/>
            <a:ext cx="5578507" cy="3719004"/>
          </a:xfrm>
          <a:prstGeom prst="rect">
            <a:avLst/>
          </a:prstGeom>
        </p:spPr>
      </p:pic>
      <p:pic>
        <p:nvPicPr>
          <p:cNvPr id="12" name="Picture 11" descr="A group of students in a classroom&#10;&#10;Description automatically generated">
            <a:extLst>
              <a:ext uri="{FF2B5EF4-FFF2-40B4-BE49-F238E27FC236}">
                <a16:creationId xmlns:a16="http://schemas.microsoft.com/office/drawing/2014/main" id="{A36C0AD5-A4F3-4EA0-9752-EE714731A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3308417"/>
            <a:ext cx="5660991" cy="3773994"/>
          </a:xfrm>
          <a:prstGeom prst="rect">
            <a:avLst/>
          </a:prstGeom>
        </p:spPr>
      </p:pic>
      <p:pic>
        <p:nvPicPr>
          <p:cNvPr id="16" name="Picture 15" descr="A person writing on a whiteboard&#10;&#10;Description automatically generated">
            <a:extLst>
              <a:ext uri="{FF2B5EF4-FFF2-40B4-BE49-F238E27FC236}">
                <a16:creationId xmlns:a16="http://schemas.microsoft.com/office/drawing/2014/main" id="{E05A9E9F-67B2-E88E-FD96-CED4CF6C0F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93" y="3282362"/>
            <a:ext cx="5578507" cy="371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drawing on the floor&#10;&#10;Description automatically generated">
            <a:extLst>
              <a:ext uri="{FF2B5EF4-FFF2-40B4-BE49-F238E27FC236}">
                <a16:creationId xmlns:a16="http://schemas.microsoft.com/office/drawing/2014/main" id="{D8503253-3493-F491-A28B-180D72660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0139" y="758464"/>
            <a:ext cx="3645816" cy="2430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672A9-6A6F-3706-38AE-FBE4CC13F757}"/>
              </a:ext>
            </a:extLst>
          </p:cNvPr>
          <p:cNvSpPr txBox="1"/>
          <p:nvPr/>
        </p:nvSpPr>
        <p:spPr>
          <a:xfrm>
            <a:off x="293801" y="3796645"/>
            <a:ext cx="3222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Making Campaign Signs</a:t>
            </a:r>
          </a:p>
        </p:txBody>
      </p:sp>
      <p:pic>
        <p:nvPicPr>
          <p:cNvPr id="8" name="Picture 7" descr="A group of women holding signs&#10;&#10;Description automatically generated">
            <a:extLst>
              <a:ext uri="{FF2B5EF4-FFF2-40B4-BE49-F238E27FC236}">
                <a16:creationId xmlns:a16="http://schemas.microsoft.com/office/drawing/2014/main" id="{91F326FE-0655-C751-02C7-F8C2D37E8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18" y="150828"/>
            <a:ext cx="5175317" cy="34502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2D43CD-6A35-C673-617E-1A52F26FBD5F}"/>
              </a:ext>
            </a:extLst>
          </p:cNvPr>
          <p:cNvSpPr txBox="1"/>
          <p:nvPr/>
        </p:nvSpPr>
        <p:spPr>
          <a:xfrm>
            <a:off x="4430599" y="424206"/>
            <a:ext cx="232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Inspirational Time</a:t>
            </a:r>
          </a:p>
        </p:txBody>
      </p:sp>
      <p:pic>
        <p:nvPicPr>
          <p:cNvPr id="11" name="Picture 10" descr="A person standing in front of a person holding a paper&#10;&#10;Description automatically generated">
            <a:extLst>
              <a:ext uri="{FF2B5EF4-FFF2-40B4-BE49-F238E27FC236}">
                <a16:creationId xmlns:a16="http://schemas.microsoft.com/office/drawing/2014/main" id="{B6C8CF09-7A40-63F1-0F77-1AA1463C9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826" y="3666110"/>
            <a:ext cx="4776251" cy="31841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7DC342-41DA-3AD3-5862-E73BE8402B17}"/>
              </a:ext>
            </a:extLst>
          </p:cNvPr>
          <p:cNvSpPr txBox="1"/>
          <p:nvPr/>
        </p:nvSpPr>
        <p:spPr>
          <a:xfrm>
            <a:off x="5540087" y="3981311"/>
            <a:ext cx="1664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Swearing in Mayor</a:t>
            </a:r>
          </a:p>
        </p:txBody>
      </p:sp>
      <p:pic>
        <p:nvPicPr>
          <p:cNvPr id="14" name="Picture 13" descr="A group of women sitting around a table&#10;&#10;Description automatically generated">
            <a:extLst>
              <a:ext uri="{FF2B5EF4-FFF2-40B4-BE49-F238E27FC236}">
                <a16:creationId xmlns:a16="http://schemas.microsoft.com/office/drawing/2014/main" id="{0B33BBCB-F626-65D5-6527-5F50326B2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5" y="4201720"/>
            <a:ext cx="3819944" cy="25466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477523-5750-4CC8-0888-52580743BB40}"/>
              </a:ext>
            </a:extLst>
          </p:cNvPr>
          <p:cNvSpPr txBox="1"/>
          <p:nvPr/>
        </p:nvSpPr>
        <p:spPr>
          <a:xfrm>
            <a:off x="4298624" y="5910606"/>
            <a:ext cx="1089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Voting</a:t>
            </a:r>
          </a:p>
        </p:txBody>
      </p:sp>
    </p:spTree>
    <p:extLst>
      <p:ext uri="{BB962C8B-B14F-4D97-AF65-F5344CB8AC3E}">
        <p14:creationId xmlns:p14="http://schemas.microsoft.com/office/powerpoint/2010/main" val="328878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FE488D3-FAE6-A184-C81C-F10E6EF1A2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941094"/>
              </p:ext>
            </p:extLst>
          </p:nvPr>
        </p:nvGraphicFramePr>
        <p:xfrm>
          <a:off x="5430917" y="230138"/>
          <a:ext cx="5107318" cy="662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970875" imgH="9045536" progId="Word.Document.8">
                  <p:embed/>
                </p:oleObj>
              </mc:Choice>
              <mc:Fallback>
                <p:oleObj name="Document" r:id="rId2" imgW="6970875" imgH="9045536" progId="Word.Document.8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DFE488D3-FAE6-A184-C81C-F10E6EF1A2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30917" y="230138"/>
                        <a:ext cx="5107318" cy="6627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1023F18-768D-5427-33DF-50A709D00CE1}"/>
              </a:ext>
            </a:extLst>
          </p:cNvPr>
          <p:cNvSpPr/>
          <p:nvPr/>
        </p:nvSpPr>
        <p:spPr>
          <a:xfrm>
            <a:off x="535031" y="2804373"/>
            <a:ext cx="469397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Pre-Registration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Form</a:t>
            </a:r>
          </a:p>
        </p:txBody>
      </p:sp>
    </p:spTree>
    <p:extLst>
      <p:ext uri="{BB962C8B-B14F-4D97-AF65-F5344CB8AC3E}">
        <p14:creationId xmlns:p14="http://schemas.microsoft.com/office/powerpoint/2010/main" val="1402837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lecture hall&#10;&#10;Description automatically generated">
            <a:extLst>
              <a:ext uri="{FF2B5EF4-FFF2-40B4-BE49-F238E27FC236}">
                <a16:creationId xmlns:a16="http://schemas.microsoft.com/office/drawing/2014/main" id="{8FBB8C7A-6E05-D8C9-A3C0-2B6F959EA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3" y="935182"/>
            <a:ext cx="8884226" cy="5922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4A438B-7BDB-8DD9-BC54-296822513320}"/>
              </a:ext>
            </a:extLst>
          </p:cNvPr>
          <p:cNvSpPr txBox="1"/>
          <p:nvPr/>
        </p:nvSpPr>
        <p:spPr>
          <a:xfrm>
            <a:off x="3347049" y="405442"/>
            <a:ext cx="3476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House of Representatives Session</a:t>
            </a:r>
          </a:p>
        </p:txBody>
      </p:sp>
    </p:spTree>
    <p:extLst>
      <p:ext uri="{BB962C8B-B14F-4D97-AF65-F5344CB8AC3E}">
        <p14:creationId xmlns:p14="http://schemas.microsoft.com/office/powerpoint/2010/main" val="2601694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lecture hall&#10;&#10;Description automatically generated">
            <a:extLst>
              <a:ext uri="{FF2B5EF4-FFF2-40B4-BE49-F238E27FC236}">
                <a16:creationId xmlns:a16="http://schemas.microsoft.com/office/drawing/2014/main" id="{1609DF0F-C0AE-FD0D-D073-64ED4F6EC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72" y="1002914"/>
            <a:ext cx="8782627" cy="58550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8BAECC-952E-688C-0A28-FE791A74E632}"/>
              </a:ext>
            </a:extLst>
          </p:cNvPr>
          <p:cNvSpPr txBox="1"/>
          <p:nvPr/>
        </p:nvSpPr>
        <p:spPr>
          <a:xfrm>
            <a:off x="5837382" y="554182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Senate Session</a:t>
            </a:r>
          </a:p>
        </p:txBody>
      </p:sp>
    </p:spTree>
    <p:extLst>
      <p:ext uri="{BB962C8B-B14F-4D97-AF65-F5344CB8AC3E}">
        <p14:creationId xmlns:p14="http://schemas.microsoft.com/office/powerpoint/2010/main" val="4164015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lice officer standing next to a group of people&#10;&#10;Description automatically generated">
            <a:extLst>
              <a:ext uri="{FF2B5EF4-FFF2-40B4-BE49-F238E27FC236}">
                <a16:creationId xmlns:a16="http://schemas.microsoft.com/office/drawing/2014/main" id="{8148F0B0-F84F-3277-9FEF-4E0568F77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72" y="731982"/>
            <a:ext cx="9189027" cy="61260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E5748A-3D0B-D73F-BF3E-16B03E329046}"/>
              </a:ext>
            </a:extLst>
          </p:cNvPr>
          <p:cNvSpPr txBox="1"/>
          <p:nvPr/>
        </p:nvSpPr>
        <p:spPr>
          <a:xfrm>
            <a:off x="5430981" y="249382"/>
            <a:ext cx="2766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Swearing in County Officers</a:t>
            </a:r>
          </a:p>
        </p:txBody>
      </p:sp>
    </p:spTree>
    <p:extLst>
      <p:ext uri="{BB962C8B-B14F-4D97-AF65-F5344CB8AC3E}">
        <p14:creationId xmlns:p14="http://schemas.microsoft.com/office/powerpoint/2010/main" val="3668909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26D2FC2E-078F-9596-349D-19F38C07E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15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laying a guitar&#10;&#10;Description automatically generated">
            <a:extLst>
              <a:ext uri="{FF2B5EF4-FFF2-40B4-BE49-F238E27FC236}">
                <a16:creationId xmlns:a16="http://schemas.microsoft.com/office/drawing/2014/main" id="{CC47F918-05F9-BCE5-1D0B-ADCE44B02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2" y="3429000"/>
            <a:ext cx="5143500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4F973A-B4E6-B904-C3DA-45AE7877C290}"/>
              </a:ext>
            </a:extLst>
          </p:cNvPr>
          <p:cNvSpPr txBox="1"/>
          <p:nvPr/>
        </p:nvSpPr>
        <p:spPr>
          <a:xfrm>
            <a:off x="5957455" y="886691"/>
            <a:ext cx="260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Talent Show and Staff Skit</a:t>
            </a:r>
          </a:p>
        </p:txBody>
      </p:sp>
      <p:pic>
        <p:nvPicPr>
          <p:cNvPr id="6" name="Picture 5" descr="A person singing into a microphone&#10;&#10;Description automatically generated">
            <a:extLst>
              <a:ext uri="{FF2B5EF4-FFF2-40B4-BE49-F238E27FC236}">
                <a16:creationId xmlns:a16="http://schemas.microsoft.com/office/drawing/2014/main" id="{7271A451-4078-0601-0ABF-DCA6534A2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2" y="137775"/>
            <a:ext cx="4607791" cy="3071861"/>
          </a:xfrm>
          <a:prstGeom prst="rect">
            <a:avLst/>
          </a:prstGeom>
        </p:spPr>
      </p:pic>
      <p:pic>
        <p:nvPicPr>
          <p:cNvPr id="8" name="Picture 7" descr="A person holding a green sign&#10;&#10;Description automatically generated">
            <a:extLst>
              <a:ext uri="{FF2B5EF4-FFF2-40B4-BE49-F238E27FC236}">
                <a16:creationId xmlns:a16="http://schemas.microsoft.com/office/drawing/2014/main" id="{C794FB36-28DA-843A-F7C9-FC7F89B8A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80549" y="2297901"/>
            <a:ext cx="5211443" cy="347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34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C99BD3-6CA1-9473-2098-A3BCCBA3D896}"/>
              </a:ext>
            </a:extLst>
          </p:cNvPr>
          <p:cNvSpPr txBox="1"/>
          <p:nvPr/>
        </p:nvSpPr>
        <p:spPr>
          <a:xfrm>
            <a:off x="5089585" y="577970"/>
            <a:ext cx="1304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US Senators</a:t>
            </a:r>
          </a:p>
        </p:txBody>
      </p:sp>
      <p:pic>
        <p:nvPicPr>
          <p:cNvPr id="8" name="Picture 7" descr="A person wearing a striped shirt&#10;&#10;Description automatically generated">
            <a:extLst>
              <a:ext uri="{FF2B5EF4-FFF2-40B4-BE49-F238E27FC236}">
                <a16:creationId xmlns:a16="http://schemas.microsoft.com/office/drawing/2014/main" id="{12F662DB-24AE-3C24-B66E-E8E5BB835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88891" y="1720970"/>
            <a:ext cx="6858000" cy="4572000"/>
          </a:xfrm>
          <a:prstGeom prst="rect">
            <a:avLst/>
          </a:prstGeom>
        </p:spPr>
      </p:pic>
      <p:pic>
        <p:nvPicPr>
          <p:cNvPr id="10" name="Picture 9" descr="A person smiling at camera&#10;&#10;Description automatically generated">
            <a:extLst>
              <a:ext uri="{FF2B5EF4-FFF2-40B4-BE49-F238E27FC236}">
                <a16:creationId xmlns:a16="http://schemas.microsoft.com/office/drawing/2014/main" id="{1BCBFA40-CBD2-CA26-A1F8-1D35DDF98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24345" y="1632528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62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chairs with flags&#10;&#10;Description automatically generated">
            <a:extLst>
              <a:ext uri="{FF2B5EF4-FFF2-40B4-BE49-F238E27FC236}">
                <a16:creationId xmlns:a16="http://schemas.microsoft.com/office/drawing/2014/main" id="{CEF8E84D-4A9B-C22A-D2CA-C9155BFB1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218" y="1298478"/>
            <a:ext cx="8339282" cy="55595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BB384D-B5AD-B9CE-D4D3-1063A1273752}"/>
              </a:ext>
            </a:extLst>
          </p:cNvPr>
          <p:cNvSpPr txBox="1"/>
          <p:nvPr/>
        </p:nvSpPr>
        <p:spPr>
          <a:xfrm>
            <a:off x="5855855" y="600364"/>
            <a:ext cx="197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Flags being posted </a:t>
            </a:r>
          </a:p>
        </p:txBody>
      </p:sp>
    </p:spTree>
    <p:extLst>
      <p:ext uri="{BB962C8B-B14F-4D97-AF65-F5344CB8AC3E}">
        <p14:creationId xmlns:p14="http://schemas.microsoft.com/office/powerpoint/2010/main" val="3623004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standing in a room&#10;&#10;Description automatically generated">
            <a:extLst>
              <a:ext uri="{FF2B5EF4-FFF2-40B4-BE49-F238E27FC236}">
                <a16:creationId xmlns:a16="http://schemas.microsoft.com/office/drawing/2014/main" id="{D37CE26E-E8D3-15C0-6317-2DB122ED7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82" y="682720"/>
            <a:ext cx="9262918" cy="6175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569784-1404-0E8C-315C-2238A8AE2D07}"/>
              </a:ext>
            </a:extLst>
          </p:cNvPr>
          <p:cNvSpPr txBox="1"/>
          <p:nvPr/>
        </p:nvSpPr>
        <p:spPr>
          <a:xfrm>
            <a:off x="5255491" y="369455"/>
            <a:ext cx="524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Inauguration of the Governor and other State Officials</a:t>
            </a:r>
          </a:p>
        </p:txBody>
      </p:sp>
    </p:spTree>
    <p:extLst>
      <p:ext uri="{BB962C8B-B14F-4D97-AF65-F5344CB8AC3E}">
        <p14:creationId xmlns:p14="http://schemas.microsoft.com/office/powerpoint/2010/main" val="2531909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 and another person holding a microphone&#10;&#10;Description automatically generated">
            <a:extLst>
              <a:ext uri="{FF2B5EF4-FFF2-40B4-BE49-F238E27FC236}">
                <a16:creationId xmlns:a16="http://schemas.microsoft.com/office/drawing/2014/main" id="{A4CCFCB3-B5E8-7284-108A-A9B72B73A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4" y="879762"/>
            <a:ext cx="8967355" cy="597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50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standing in a room with chairs and a door&#10;&#10;Description automatically generated">
            <a:extLst>
              <a:ext uri="{FF2B5EF4-FFF2-40B4-BE49-F238E27FC236}">
                <a16:creationId xmlns:a16="http://schemas.microsoft.com/office/drawing/2014/main" id="{0242FD5A-B8A0-2C2D-7EE0-5594C53EA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32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1E03B03-65BF-EF49-7B30-EB2B0FCA39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1280"/>
              </p:ext>
            </p:extLst>
          </p:nvPr>
        </p:nvGraphicFramePr>
        <p:xfrm>
          <a:off x="2407058" y="1175788"/>
          <a:ext cx="6588125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472865" imgH="6966915" progId="Word.Document.8">
                  <p:embed/>
                </p:oleObj>
              </mc:Choice>
              <mc:Fallback>
                <p:oleObj name="Document" r:id="rId2" imgW="8472865" imgH="6966915" progId="Word.Document.8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1E03B03-65BF-EF49-7B30-EB2B0FCA39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07058" y="1175788"/>
                        <a:ext cx="6588125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1C2C002-2211-3A4A-C2E1-2ED69FF11C4D}"/>
              </a:ext>
            </a:extLst>
          </p:cNvPr>
          <p:cNvSpPr txBox="1"/>
          <p:nvPr/>
        </p:nvSpPr>
        <p:spPr>
          <a:xfrm>
            <a:off x="2172832" y="479834"/>
            <a:ext cx="6255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This Flyer can be placed at the school with your contact information. This and other forms can be found on the Georgia Gils State Website. georgiagirlsstate.org</a:t>
            </a:r>
          </a:p>
        </p:txBody>
      </p:sp>
    </p:spTree>
    <p:extLst>
      <p:ext uri="{BB962C8B-B14F-4D97-AF65-F5344CB8AC3E}">
        <p14:creationId xmlns:p14="http://schemas.microsoft.com/office/powerpoint/2010/main" val="2494171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ertificate&#10;&#10;Description automatically generated">
            <a:extLst>
              <a:ext uri="{FF2B5EF4-FFF2-40B4-BE49-F238E27FC236}">
                <a16:creationId xmlns:a16="http://schemas.microsoft.com/office/drawing/2014/main" id="{124277D7-9BDA-BF9E-DFEB-E02324E0A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964" y="848976"/>
            <a:ext cx="9013536" cy="6009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B6C682-0F02-D374-B2FF-BCDD3ABC2D03}"/>
              </a:ext>
            </a:extLst>
          </p:cNvPr>
          <p:cNvSpPr txBox="1"/>
          <p:nvPr/>
        </p:nvSpPr>
        <p:spPr>
          <a:xfrm>
            <a:off x="5264727" y="526473"/>
            <a:ext cx="4669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Presentation of the Samsung Scholarship Award</a:t>
            </a:r>
          </a:p>
        </p:txBody>
      </p:sp>
    </p:spTree>
    <p:extLst>
      <p:ext uri="{BB962C8B-B14F-4D97-AF65-F5344CB8AC3E}">
        <p14:creationId xmlns:p14="http://schemas.microsoft.com/office/powerpoint/2010/main" val="1503716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stage&#10;&#10;Description automatically generated">
            <a:extLst>
              <a:ext uri="{FF2B5EF4-FFF2-40B4-BE49-F238E27FC236}">
                <a16:creationId xmlns:a16="http://schemas.microsoft.com/office/drawing/2014/main" id="{D6B922C8-FEB8-B0D9-0C3D-CBA72FCF0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6" y="658090"/>
            <a:ext cx="9299864" cy="6199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B5B02F-2125-C8D1-E3C8-B104FA450C2D}"/>
              </a:ext>
            </a:extLst>
          </p:cNvPr>
          <p:cNvSpPr txBox="1"/>
          <p:nvPr/>
        </p:nvSpPr>
        <p:spPr>
          <a:xfrm>
            <a:off x="5846618" y="277091"/>
            <a:ext cx="4080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Presentation of Certificates at Graduation</a:t>
            </a:r>
          </a:p>
        </p:txBody>
      </p:sp>
    </p:spTree>
    <p:extLst>
      <p:ext uri="{BB962C8B-B14F-4D97-AF65-F5344CB8AC3E}">
        <p14:creationId xmlns:p14="http://schemas.microsoft.com/office/powerpoint/2010/main" val="1021056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sign on a wall&#10;&#10;Description automatically generated">
            <a:extLst>
              <a:ext uri="{FF2B5EF4-FFF2-40B4-BE49-F238E27FC236}">
                <a16:creationId xmlns:a16="http://schemas.microsoft.com/office/drawing/2014/main" id="{019181CF-EDCE-07C5-3423-C5F69C70C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720437" y="599828"/>
            <a:ext cx="11127702" cy="625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74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C5FBA-B947-92E2-4571-27A404CE6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14" y="0"/>
            <a:ext cx="3643746" cy="24291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17D21A-CDDD-F9C0-3B21-9E1F9A9AA594}"/>
              </a:ext>
            </a:extLst>
          </p:cNvPr>
          <p:cNvSpPr txBox="1"/>
          <p:nvPr/>
        </p:nvSpPr>
        <p:spPr>
          <a:xfrm>
            <a:off x="1260314" y="2429165"/>
            <a:ext cx="3565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Sunday Registration 1:00 – 3:00</a:t>
            </a:r>
          </a:p>
        </p:txBody>
      </p:sp>
      <p:pic>
        <p:nvPicPr>
          <p:cNvPr id="6" name="Picture 5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6A9F227F-FCB9-57AE-A64C-8B32DF23B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011" y="3048000"/>
            <a:ext cx="3721100" cy="24807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AE3388-12CE-2251-51E2-2E33DF46E734}"/>
              </a:ext>
            </a:extLst>
          </p:cNvPr>
          <p:cNvSpPr txBox="1"/>
          <p:nvPr/>
        </p:nvSpPr>
        <p:spPr>
          <a:xfrm>
            <a:off x="1318218" y="5667734"/>
            <a:ext cx="344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Government Staff Collecting Bills</a:t>
            </a:r>
          </a:p>
        </p:txBody>
      </p:sp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81CF8E2B-FCEE-842D-47A6-545AC5251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9" y="133098"/>
            <a:ext cx="3721100" cy="24807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67B518-C9B1-3B74-7ACB-4E9DD609B21C}"/>
              </a:ext>
            </a:extLst>
          </p:cNvPr>
          <p:cNvSpPr txBox="1"/>
          <p:nvPr/>
        </p:nvSpPr>
        <p:spPr>
          <a:xfrm>
            <a:off x="6529584" y="2613831"/>
            <a:ext cx="335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Orientation in City</a:t>
            </a:r>
          </a:p>
        </p:txBody>
      </p:sp>
      <p:pic>
        <p:nvPicPr>
          <p:cNvPr id="12" name="Picture 11" descr="A group of people sitting on the floor&#10;&#10;Description automatically generated">
            <a:extLst>
              <a:ext uri="{FF2B5EF4-FFF2-40B4-BE49-F238E27FC236}">
                <a16:creationId xmlns:a16="http://schemas.microsoft.com/office/drawing/2014/main" id="{4D93BE66-099B-9EF6-386D-A1509C624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89" y="3161978"/>
            <a:ext cx="3835651" cy="25571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5B5660-A3DD-2F48-8EBB-BCF5E7422C82}"/>
              </a:ext>
            </a:extLst>
          </p:cNvPr>
          <p:cNvSpPr txBox="1"/>
          <p:nvPr/>
        </p:nvSpPr>
        <p:spPr>
          <a:xfrm>
            <a:off x="6599977" y="5713901"/>
            <a:ext cx="3449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Orientation in City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996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outside of a building&#10;&#10;Description automatically generated">
            <a:extLst>
              <a:ext uri="{FF2B5EF4-FFF2-40B4-BE49-F238E27FC236}">
                <a16:creationId xmlns:a16="http://schemas.microsoft.com/office/drawing/2014/main" id="{471D8BCE-065B-183D-DC46-BECAF88D0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8" y="1027544"/>
            <a:ext cx="8745682" cy="58304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2C9911-405C-72B1-FA92-CBCBA14DE69A}"/>
              </a:ext>
            </a:extLst>
          </p:cNvPr>
          <p:cNvSpPr txBox="1"/>
          <p:nvPr/>
        </p:nvSpPr>
        <p:spPr>
          <a:xfrm>
            <a:off x="5560291" y="332509"/>
            <a:ext cx="2432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Morning </a:t>
            </a:r>
            <a:r>
              <a:rPr lang="en-US"/>
              <a:t>Flag Ceremony</a:t>
            </a:r>
          </a:p>
        </p:txBody>
      </p:sp>
    </p:spTree>
    <p:extLst>
      <p:ext uri="{BB962C8B-B14F-4D97-AF65-F5344CB8AC3E}">
        <p14:creationId xmlns:p14="http://schemas.microsoft.com/office/powerpoint/2010/main" val="3436817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on a street&#10;&#10;Description automatically generated">
            <a:extLst>
              <a:ext uri="{FF2B5EF4-FFF2-40B4-BE49-F238E27FC236}">
                <a16:creationId xmlns:a16="http://schemas.microsoft.com/office/drawing/2014/main" id="{784E6670-0205-AF38-1973-9A8E7826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87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tanding in front of a flag&#10;&#10;Description automatically generated">
            <a:extLst>
              <a:ext uri="{FF2B5EF4-FFF2-40B4-BE49-F238E27FC236}">
                <a16:creationId xmlns:a16="http://schemas.microsoft.com/office/drawing/2014/main" id="{F4C05255-2B6A-77F3-20D2-E6666FE2F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01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red shirts posing for a photo&#10;&#10;Description automatically generated">
            <a:extLst>
              <a:ext uri="{FF2B5EF4-FFF2-40B4-BE49-F238E27FC236}">
                <a16:creationId xmlns:a16="http://schemas.microsoft.com/office/drawing/2014/main" id="{FDC9A166-472C-737D-98CC-FC67CD7E5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41" y="0"/>
            <a:ext cx="10287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A4EFCC-3E90-2EF9-D2DC-E106CD63500B}"/>
              </a:ext>
            </a:extLst>
          </p:cNvPr>
          <p:cNvSpPr/>
          <p:nvPr/>
        </p:nvSpPr>
        <p:spPr>
          <a:xfrm flipH="1">
            <a:off x="10253272" y="1075161"/>
            <a:ext cx="701421" cy="507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</a:t>
            </a:r>
          </a:p>
          <a:p>
            <a:pPr algn="ctr"/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9488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176</Words>
  <Application>Microsoft Office PowerPoint</Application>
  <PresentationFormat>Widescreen</PresentationFormat>
  <Paragraphs>34</Paragraphs>
  <Slides>31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New York</vt:lpstr>
      <vt:lpstr>Office Theme</vt:lpstr>
      <vt:lpstr>Document</vt:lpstr>
      <vt:lpstr>Georgia Girls State June 9-14,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Georgia Girls State June 9-14, 2024</dc:title>
  <dc:creator>Deedy Harrell</dc:creator>
  <cp:lastModifiedBy>Deedy Harrell</cp:lastModifiedBy>
  <cp:revision>1</cp:revision>
  <dcterms:created xsi:type="dcterms:W3CDTF">2023-11-07T01:32:26Z</dcterms:created>
  <dcterms:modified xsi:type="dcterms:W3CDTF">2023-11-08T18:57:07Z</dcterms:modified>
</cp:coreProperties>
</file>